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8"/>
  </p:notesMasterIdLst>
  <p:sldIdLst>
    <p:sldId id="256" r:id="rId2"/>
    <p:sldId id="257" r:id="rId3"/>
    <p:sldId id="261" r:id="rId4"/>
    <p:sldId id="260" r:id="rId5"/>
    <p:sldId id="269" r:id="rId6"/>
    <p:sldId id="270" r:id="rId7"/>
    <p:sldId id="271" r:id="rId8"/>
    <p:sldId id="272" r:id="rId9"/>
    <p:sldId id="273" r:id="rId10"/>
    <p:sldId id="262" r:id="rId11"/>
    <p:sldId id="263" r:id="rId12"/>
    <p:sldId id="267" r:id="rId13"/>
    <p:sldId id="268" r:id="rId14"/>
    <p:sldId id="264" r:id="rId15"/>
    <p:sldId id="265"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026FA-8FD4-4A85-B8A9-020AB78E8683}" v="1394" dt="2021-10-10T22:23:52.754"/>
    <p1510:client id="{768FE290-FF86-44A6-8C88-9FE469E6E330}" v="419" dt="2021-10-11T21:14:48.201"/>
    <p1510:client id="{81539DD5-FE66-4840-8577-3803D88B156D}" v="206" dt="2021-10-18T21:52:43.461"/>
    <p1510:client id="{96280EAA-4586-4D7F-820B-AA28CE229403}" v="14" dt="2021-10-18T22:21:38.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ya Granados" userId="oO40+3mZNsV6ArT2+63T3iuow7f3UR80nbO9CH1xwc4=" providerId="None" clId="Web-{81539DD5-FE66-4840-8577-3803D88B156D}"/>
    <pc:docChg chg="modSld">
      <pc:chgData name="Enya Granados" userId="oO40+3mZNsV6ArT2+63T3iuow7f3UR80nbO9CH1xwc4=" providerId="None" clId="Web-{81539DD5-FE66-4840-8577-3803D88B156D}" dt="2021-10-18T21:23:47.444" v="17" actId="20577"/>
      <pc:docMkLst>
        <pc:docMk/>
      </pc:docMkLst>
      <pc:sldChg chg="addSp modSp">
        <pc:chgData name="Enya Granados" userId="oO40+3mZNsV6ArT2+63T3iuow7f3UR80nbO9CH1xwc4=" providerId="None" clId="Web-{81539DD5-FE66-4840-8577-3803D88B156D}" dt="2021-10-18T21:23:47.444" v="17" actId="20577"/>
        <pc:sldMkLst>
          <pc:docMk/>
          <pc:sldMk cId="2729224602" sldId="260"/>
        </pc:sldMkLst>
        <pc:spChg chg="add mod">
          <ac:chgData name="Enya Granados" userId="oO40+3mZNsV6ArT2+63T3iuow7f3UR80nbO9CH1xwc4=" providerId="None" clId="Web-{81539DD5-FE66-4840-8577-3803D88B156D}" dt="2021-10-18T21:23:47.444" v="17" actId="20577"/>
          <ac:spMkLst>
            <pc:docMk/>
            <pc:sldMk cId="2729224602" sldId="260"/>
            <ac:spMk id="3" creationId="{8B9F25AB-F124-4A94-BB8C-9FED931866B0}"/>
          </ac:spMkLst>
        </pc:spChg>
      </pc:sldChg>
    </pc:docChg>
  </pc:docChgLst>
  <pc:docChgLst>
    <pc:chgData name="Enya Granados" userId="oO40+3mZNsV6ArT2+63T3iuow7f3UR80nbO9CH1xwc4=" providerId="None" clId="Web-{768FE290-FF86-44A6-8C88-9FE469E6E330}"/>
    <pc:docChg chg="addSld modSld">
      <pc:chgData name="Enya Granados" userId="oO40+3mZNsV6ArT2+63T3iuow7f3UR80nbO9CH1xwc4=" providerId="None" clId="Web-{768FE290-FF86-44A6-8C88-9FE469E6E330}" dt="2021-10-11T19:46:12.366" v="107" actId="14100"/>
      <pc:docMkLst>
        <pc:docMk/>
      </pc:docMkLst>
      <pc:sldChg chg="modSp">
        <pc:chgData name="Enya Granados" userId="oO40+3mZNsV6ArT2+63T3iuow7f3UR80nbO9CH1xwc4=" providerId="None" clId="Web-{768FE290-FF86-44A6-8C88-9FE469E6E330}" dt="2021-10-11T17:31:28.001" v="102" actId="20577"/>
        <pc:sldMkLst>
          <pc:docMk/>
          <pc:sldMk cId="109857222" sldId="256"/>
        </pc:sldMkLst>
        <pc:spChg chg="mod">
          <ac:chgData name="Enya Granados" userId="oO40+3mZNsV6ArT2+63T3iuow7f3UR80nbO9CH1xwc4=" providerId="None" clId="Web-{768FE290-FF86-44A6-8C88-9FE469E6E330}" dt="2021-10-11T17:31:28.001" v="102" actId="20577"/>
          <ac:spMkLst>
            <pc:docMk/>
            <pc:sldMk cId="109857222" sldId="256"/>
            <ac:spMk id="2" creationId="{00000000-0000-0000-0000-000000000000}"/>
          </ac:spMkLst>
        </pc:spChg>
      </pc:sldChg>
      <pc:sldChg chg="addSp modSp">
        <pc:chgData name="Enya Granados" userId="oO40+3mZNsV6ArT2+63T3iuow7f3UR80nbO9CH1xwc4=" providerId="None" clId="Web-{768FE290-FF86-44A6-8C88-9FE469E6E330}" dt="2021-10-11T17:24:35.362" v="93" actId="20577"/>
        <pc:sldMkLst>
          <pc:docMk/>
          <pc:sldMk cId="3910113416" sldId="265"/>
        </pc:sldMkLst>
        <pc:spChg chg="mod">
          <ac:chgData name="Enya Granados" userId="oO40+3mZNsV6ArT2+63T3iuow7f3UR80nbO9CH1xwc4=" providerId="None" clId="Web-{768FE290-FF86-44A6-8C88-9FE469E6E330}" dt="2021-10-11T17:24:35.362" v="93" actId="20577"/>
          <ac:spMkLst>
            <pc:docMk/>
            <pc:sldMk cId="3910113416" sldId="265"/>
            <ac:spMk id="3" creationId="{F8C90008-8658-40BE-B384-6B7FA860A082}"/>
          </ac:spMkLst>
        </pc:spChg>
        <pc:graphicFrameChg chg="add mod modGraphic">
          <ac:chgData name="Enya Granados" userId="oO40+3mZNsV6ArT2+63T3iuow7f3UR80nbO9CH1xwc4=" providerId="None" clId="Web-{768FE290-FF86-44A6-8C88-9FE469E6E330}" dt="2021-10-11T17:24:28.705" v="90" actId="14100"/>
          <ac:graphicFrameMkLst>
            <pc:docMk/>
            <pc:sldMk cId="3910113416" sldId="265"/>
            <ac:graphicFrameMk id="4" creationId="{816B3691-3B93-4D45-9B4D-03830898DCEE}"/>
          </ac:graphicFrameMkLst>
        </pc:graphicFrameChg>
      </pc:sldChg>
      <pc:sldChg chg="modSp">
        <pc:chgData name="Enya Granados" userId="oO40+3mZNsV6ArT2+63T3iuow7f3UR80nbO9CH1xwc4=" providerId="None" clId="Web-{768FE290-FF86-44A6-8C88-9FE469E6E330}" dt="2021-10-11T17:14:04.254" v="1" actId="20577"/>
        <pc:sldMkLst>
          <pc:docMk/>
          <pc:sldMk cId="1038266400" sldId="267"/>
        </pc:sldMkLst>
        <pc:spChg chg="mod">
          <ac:chgData name="Enya Granados" userId="oO40+3mZNsV6ArT2+63T3iuow7f3UR80nbO9CH1xwc4=" providerId="None" clId="Web-{768FE290-FF86-44A6-8C88-9FE469E6E330}" dt="2021-10-11T17:14:04.254" v="1" actId="20577"/>
          <ac:spMkLst>
            <pc:docMk/>
            <pc:sldMk cId="1038266400" sldId="267"/>
            <ac:spMk id="2" creationId="{9F28F6EB-553E-45B5-A1E3-E534AAC35308}"/>
          </ac:spMkLst>
        </pc:spChg>
      </pc:sldChg>
      <pc:sldChg chg="addSp delSp modSp add replId">
        <pc:chgData name="Enya Granados" userId="oO40+3mZNsV6ArT2+63T3iuow7f3UR80nbO9CH1xwc4=" providerId="None" clId="Web-{768FE290-FF86-44A6-8C88-9FE469E6E330}" dt="2021-10-11T19:46:12.366" v="107" actId="14100"/>
        <pc:sldMkLst>
          <pc:docMk/>
          <pc:sldMk cId="1923589105" sldId="268"/>
        </pc:sldMkLst>
        <pc:spChg chg="add del mod">
          <ac:chgData name="Enya Granados" userId="oO40+3mZNsV6ArT2+63T3iuow7f3UR80nbO9CH1xwc4=" providerId="None" clId="Web-{768FE290-FF86-44A6-8C88-9FE469E6E330}" dt="2021-10-11T19:46:08.007" v="105"/>
          <ac:spMkLst>
            <pc:docMk/>
            <pc:sldMk cId="1923589105" sldId="268"/>
            <ac:spMk id="6" creationId="{C3D63381-0968-4349-9817-89008A6D34AD}"/>
          </ac:spMkLst>
        </pc:spChg>
        <pc:picChg chg="del">
          <ac:chgData name="Enya Granados" userId="oO40+3mZNsV6ArT2+63T3iuow7f3UR80nbO9CH1xwc4=" providerId="None" clId="Web-{768FE290-FF86-44A6-8C88-9FE469E6E330}" dt="2021-10-11T19:46:01.132" v="104"/>
          <ac:picMkLst>
            <pc:docMk/>
            <pc:sldMk cId="1923589105" sldId="268"/>
            <ac:picMk id="4" creationId="{B777533D-60B5-4C1D-A505-80141EA79454}"/>
          </ac:picMkLst>
        </pc:picChg>
        <pc:picChg chg="add mod ord">
          <ac:chgData name="Enya Granados" userId="oO40+3mZNsV6ArT2+63T3iuow7f3UR80nbO9CH1xwc4=" providerId="None" clId="Web-{768FE290-FF86-44A6-8C88-9FE469E6E330}" dt="2021-10-11T19:46:12.366" v="107" actId="14100"/>
          <ac:picMkLst>
            <pc:docMk/>
            <pc:sldMk cId="1923589105" sldId="268"/>
            <ac:picMk id="7" creationId="{101D3B4B-2728-4994-95D0-0BEED137B0EF}"/>
          </ac:picMkLst>
        </pc:picChg>
      </pc:sldChg>
    </pc:docChg>
  </pc:docChgLst>
  <pc:docChgLst>
    <pc:chgData name="Enya Granados" userId="oO40+3mZNsV6ArT2+63T3iuow7f3UR80nbO9CH1xwc4=" providerId="None" clId="Web-{4C2026FA-8FD4-4A85-B8A9-020AB78E8683}"/>
    <pc:docChg chg="addSld delSld modSld sldOrd addMainMaster delMainMaster">
      <pc:chgData name="Enya Granados" userId="oO40+3mZNsV6ArT2+63T3iuow7f3UR80nbO9CH1xwc4=" providerId="None" clId="Web-{4C2026FA-8FD4-4A85-B8A9-020AB78E8683}" dt="2021-10-10T22:23:52.754" v="1377" actId="14100"/>
      <pc:docMkLst>
        <pc:docMk/>
      </pc:docMkLst>
      <pc:sldChg chg="modSp mod modClrScheme chgLayout">
        <pc:chgData name="Enya Granados" userId="oO40+3mZNsV6ArT2+63T3iuow7f3UR80nbO9CH1xwc4=" providerId="None" clId="Web-{4C2026FA-8FD4-4A85-B8A9-020AB78E8683}" dt="2021-10-10T21:38:05.288" v="723"/>
        <pc:sldMkLst>
          <pc:docMk/>
          <pc:sldMk cId="109857222" sldId="256"/>
        </pc:sldMkLst>
        <pc:spChg chg="mod ord">
          <ac:chgData name="Enya Granados" userId="oO40+3mZNsV6ArT2+63T3iuow7f3UR80nbO9CH1xwc4=" providerId="None" clId="Web-{4C2026FA-8FD4-4A85-B8A9-020AB78E8683}" dt="2021-10-10T21:38:05.288" v="723"/>
          <ac:spMkLst>
            <pc:docMk/>
            <pc:sldMk cId="109857222" sldId="256"/>
            <ac:spMk id="2" creationId="{00000000-0000-0000-0000-000000000000}"/>
          </ac:spMkLst>
        </pc:spChg>
        <pc:spChg chg="mod ord">
          <ac:chgData name="Enya Granados" userId="oO40+3mZNsV6ArT2+63T3iuow7f3UR80nbO9CH1xwc4=" providerId="None" clId="Web-{4C2026FA-8FD4-4A85-B8A9-020AB78E8683}" dt="2021-10-10T21:38:05.288" v="723"/>
          <ac:spMkLst>
            <pc:docMk/>
            <pc:sldMk cId="109857222" sldId="256"/>
            <ac:spMk id="3" creationId="{00000000-0000-0000-0000-000000000000}"/>
          </ac:spMkLst>
        </pc:spChg>
      </pc:sldChg>
      <pc:sldChg chg="modSp new mod modClrScheme chgLayout">
        <pc:chgData name="Enya Granados" userId="oO40+3mZNsV6ArT2+63T3iuow7f3UR80nbO9CH1xwc4=" providerId="None" clId="Web-{4C2026FA-8FD4-4A85-B8A9-020AB78E8683}" dt="2021-10-10T21:38:05.288" v="723"/>
        <pc:sldMkLst>
          <pc:docMk/>
          <pc:sldMk cId="3119134844" sldId="257"/>
        </pc:sldMkLst>
        <pc:spChg chg="mod ord">
          <ac:chgData name="Enya Granados" userId="oO40+3mZNsV6ArT2+63T3iuow7f3UR80nbO9CH1xwc4=" providerId="None" clId="Web-{4C2026FA-8FD4-4A85-B8A9-020AB78E8683}" dt="2021-10-10T21:38:05.288" v="723"/>
          <ac:spMkLst>
            <pc:docMk/>
            <pc:sldMk cId="3119134844" sldId="257"/>
            <ac:spMk id="2" creationId="{A097E325-48E7-46E1-A1CA-4F11361A8AF6}"/>
          </ac:spMkLst>
        </pc:spChg>
        <pc:spChg chg="mod ord">
          <ac:chgData name="Enya Granados" userId="oO40+3mZNsV6ArT2+63T3iuow7f3UR80nbO9CH1xwc4=" providerId="None" clId="Web-{4C2026FA-8FD4-4A85-B8A9-020AB78E8683}" dt="2021-10-10T21:38:05.288" v="723"/>
          <ac:spMkLst>
            <pc:docMk/>
            <pc:sldMk cId="3119134844" sldId="257"/>
            <ac:spMk id="3" creationId="{CA1FC27C-A5FB-4084-8C64-5676BC388410}"/>
          </ac:spMkLst>
        </pc:spChg>
      </pc:sldChg>
      <pc:sldChg chg="modSp new del mod modClrScheme chgLayout">
        <pc:chgData name="Enya Granados" userId="oO40+3mZNsV6ArT2+63T3iuow7f3UR80nbO9CH1xwc4=" providerId="None" clId="Web-{4C2026FA-8FD4-4A85-B8A9-020AB78E8683}" dt="2021-10-10T21:38:21.194" v="724"/>
        <pc:sldMkLst>
          <pc:docMk/>
          <pc:sldMk cId="3578388830" sldId="258"/>
        </pc:sldMkLst>
        <pc:spChg chg="mod ord">
          <ac:chgData name="Enya Granados" userId="oO40+3mZNsV6ArT2+63T3iuow7f3UR80nbO9CH1xwc4=" providerId="None" clId="Web-{4C2026FA-8FD4-4A85-B8A9-020AB78E8683}" dt="2021-10-10T21:38:05.288" v="723"/>
          <ac:spMkLst>
            <pc:docMk/>
            <pc:sldMk cId="3578388830" sldId="258"/>
            <ac:spMk id="2" creationId="{EB813899-5D65-4A96-81DA-BC1C0516EFC4}"/>
          </ac:spMkLst>
        </pc:spChg>
        <pc:spChg chg="mod ord">
          <ac:chgData name="Enya Granados" userId="oO40+3mZNsV6ArT2+63T3iuow7f3UR80nbO9CH1xwc4=" providerId="None" clId="Web-{4C2026FA-8FD4-4A85-B8A9-020AB78E8683}" dt="2021-10-10T21:38:05.288" v="723"/>
          <ac:spMkLst>
            <pc:docMk/>
            <pc:sldMk cId="3578388830" sldId="258"/>
            <ac:spMk id="3" creationId="{16FA59DF-0A1B-4DD8-8AC2-206E69FA9B6D}"/>
          </ac:spMkLst>
        </pc:spChg>
      </pc:sldChg>
      <pc:sldChg chg="addSp delSp modSp new del mod modClrScheme chgLayout">
        <pc:chgData name="Enya Granados" userId="oO40+3mZNsV6ArT2+63T3iuow7f3UR80nbO9CH1xwc4=" providerId="None" clId="Web-{4C2026FA-8FD4-4A85-B8A9-020AB78E8683}" dt="2021-10-10T22:00:01.516" v="831"/>
        <pc:sldMkLst>
          <pc:docMk/>
          <pc:sldMk cId="3745852737" sldId="259"/>
        </pc:sldMkLst>
        <pc:spChg chg="mod ord">
          <ac:chgData name="Enya Granados" userId="oO40+3mZNsV6ArT2+63T3iuow7f3UR80nbO9CH1xwc4=" providerId="None" clId="Web-{4C2026FA-8FD4-4A85-B8A9-020AB78E8683}" dt="2021-10-10T21:38:31.194" v="726" actId="1076"/>
          <ac:spMkLst>
            <pc:docMk/>
            <pc:sldMk cId="3745852737" sldId="259"/>
            <ac:spMk id="2" creationId="{0E5AA168-BEC9-4423-AE33-183CCD1A8B6C}"/>
          </ac:spMkLst>
        </pc:spChg>
        <pc:spChg chg="del">
          <ac:chgData name="Enya Granados" userId="oO40+3mZNsV6ArT2+63T3iuow7f3UR80nbO9CH1xwc4=" providerId="None" clId="Web-{4C2026FA-8FD4-4A85-B8A9-020AB78E8683}" dt="2021-10-10T21:33:36.443" v="208"/>
          <ac:spMkLst>
            <pc:docMk/>
            <pc:sldMk cId="3745852737" sldId="259"/>
            <ac:spMk id="3" creationId="{B4FD6C12-4DDE-4244-87CC-3C11C7A73CE1}"/>
          </ac:spMkLst>
        </pc:spChg>
        <pc:graphicFrameChg chg="add mod ord modGraphic">
          <ac:chgData name="Enya Granados" userId="oO40+3mZNsV6ArT2+63T3iuow7f3UR80nbO9CH1xwc4=" providerId="None" clId="Web-{4C2026FA-8FD4-4A85-B8A9-020AB78E8683}" dt="2021-10-10T21:39:05.069" v="735"/>
          <ac:graphicFrameMkLst>
            <pc:docMk/>
            <pc:sldMk cId="3745852737" sldId="259"/>
            <ac:graphicFrameMk id="4" creationId="{9003B50C-AA94-48EC-B17A-3DA332395D92}"/>
          </ac:graphicFrameMkLst>
        </pc:graphicFrameChg>
      </pc:sldChg>
      <pc:sldChg chg="addSp delSp modSp new">
        <pc:chgData name="Enya Granados" userId="oO40+3mZNsV6ArT2+63T3iuow7f3UR80nbO9CH1xwc4=" providerId="None" clId="Web-{4C2026FA-8FD4-4A85-B8A9-020AB78E8683}" dt="2021-10-10T22:00:51.594" v="848"/>
        <pc:sldMkLst>
          <pc:docMk/>
          <pc:sldMk cId="2729224602" sldId="260"/>
        </pc:sldMkLst>
        <pc:spChg chg="mod">
          <ac:chgData name="Enya Granados" userId="oO40+3mZNsV6ArT2+63T3iuow7f3UR80nbO9CH1xwc4=" providerId="None" clId="Web-{4C2026FA-8FD4-4A85-B8A9-020AB78E8683}" dt="2021-10-10T21:39:30.507" v="760" actId="20577"/>
          <ac:spMkLst>
            <pc:docMk/>
            <pc:sldMk cId="2729224602" sldId="260"/>
            <ac:spMk id="2" creationId="{1A773340-06DD-4BAD-954E-49DB311F2FE7}"/>
          </ac:spMkLst>
        </pc:spChg>
        <pc:spChg chg="del">
          <ac:chgData name="Enya Granados" userId="oO40+3mZNsV6ArT2+63T3iuow7f3UR80nbO9CH1xwc4=" providerId="None" clId="Web-{4C2026FA-8FD4-4A85-B8A9-020AB78E8683}" dt="2021-10-10T21:40:02.512" v="761"/>
          <ac:spMkLst>
            <pc:docMk/>
            <pc:sldMk cId="2729224602" sldId="260"/>
            <ac:spMk id="3" creationId="{1F5CCB68-C766-492B-B01A-1A6A25BA6610}"/>
          </ac:spMkLst>
        </pc:spChg>
        <pc:spChg chg="add del mod">
          <ac:chgData name="Enya Granados" userId="oO40+3mZNsV6ArT2+63T3iuow7f3UR80nbO9CH1xwc4=" providerId="None" clId="Web-{4C2026FA-8FD4-4A85-B8A9-020AB78E8683}" dt="2021-10-10T22:00:51.594" v="848"/>
          <ac:spMkLst>
            <pc:docMk/>
            <pc:sldMk cId="2729224602" sldId="260"/>
            <ac:spMk id="5" creationId="{C773CC4C-DB8D-4766-9F07-809C03CF3E1C}"/>
          </ac:spMkLst>
        </pc:spChg>
        <pc:picChg chg="add mod ord">
          <ac:chgData name="Enya Granados" userId="oO40+3mZNsV6ArT2+63T3iuow7f3UR80nbO9CH1xwc4=" providerId="None" clId="Web-{4C2026FA-8FD4-4A85-B8A9-020AB78E8683}" dt="2021-10-10T21:40:02.512" v="761"/>
          <ac:picMkLst>
            <pc:docMk/>
            <pc:sldMk cId="2729224602" sldId="260"/>
            <ac:picMk id="4" creationId="{11DA3C1C-3B43-49B6-8BEF-DC7FC4C77837}"/>
          </ac:picMkLst>
        </pc:picChg>
      </pc:sldChg>
      <pc:sldChg chg="modSp add ord replId">
        <pc:chgData name="Enya Granados" userId="oO40+3mZNsV6ArT2+63T3iuow7f3UR80nbO9CH1xwc4=" providerId="None" clId="Web-{4C2026FA-8FD4-4A85-B8A9-020AB78E8683}" dt="2021-10-10T22:00:18.719" v="844"/>
        <pc:sldMkLst>
          <pc:docMk/>
          <pc:sldMk cId="120195705" sldId="261"/>
        </pc:sldMkLst>
        <pc:graphicFrameChg chg="mod modGraphic">
          <ac:chgData name="Enya Granados" userId="oO40+3mZNsV6ArT2+63T3iuow7f3UR80nbO9CH1xwc4=" providerId="None" clId="Web-{4C2026FA-8FD4-4A85-B8A9-020AB78E8683}" dt="2021-10-10T22:00:18.719" v="844"/>
          <ac:graphicFrameMkLst>
            <pc:docMk/>
            <pc:sldMk cId="120195705" sldId="261"/>
            <ac:graphicFrameMk id="4" creationId="{9003B50C-AA94-48EC-B17A-3DA332395D92}"/>
          </ac:graphicFrameMkLst>
        </pc:graphicFrameChg>
      </pc:sldChg>
      <pc:sldChg chg="addSp modSp new">
        <pc:chgData name="Enya Granados" userId="oO40+3mZNsV6ArT2+63T3iuow7f3UR80nbO9CH1xwc4=" providerId="None" clId="Web-{4C2026FA-8FD4-4A85-B8A9-020AB78E8683}" dt="2021-10-10T21:55:17.265" v="830" actId="1076"/>
        <pc:sldMkLst>
          <pc:docMk/>
          <pc:sldMk cId="3941030365" sldId="262"/>
        </pc:sldMkLst>
        <pc:spChg chg="mod">
          <ac:chgData name="Enya Granados" userId="oO40+3mZNsV6ArT2+63T3iuow7f3UR80nbO9CH1xwc4=" providerId="None" clId="Web-{4C2026FA-8FD4-4A85-B8A9-020AB78E8683}" dt="2021-10-10T21:52:22.530" v="768" actId="20577"/>
          <ac:spMkLst>
            <pc:docMk/>
            <pc:sldMk cId="3941030365" sldId="262"/>
            <ac:spMk id="2" creationId="{4C68766E-6D3E-4B1B-893D-2E6CCDFF38DF}"/>
          </ac:spMkLst>
        </pc:spChg>
        <pc:spChg chg="mod">
          <ac:chgData name="Enya Granados" userId="oO40+3mZNsV6ArT2+63T3iuow7f3UR80nbO9CH1xwc4=" providerId="None" clId="Web-{4C2026FA-8FD4-4A85-B8A9-020AB78E8683}" dt="2021-10-10T21:53:28.187" v="828" actId="20577"/>
          <ac:spMkLst>
            <pc:docMk/>
            <pc:sldMk cId="3941030365" sldId="262"/>
            <ac:spMk id="3" creationId="{1D7978B7-4437-4681-9D9D-F5E020D663E8}"/>
          </ac:spMkLst>
        </pc:spChg>
        <pc:picChg chg="add mod">
          <ac:chgData name="Enya Granados" userId="oO40+3mZNsV6ArT2+63T3iuow7f3UR80nbO9CH1xwc4=" providerId="None" clId="Web-{4C2026FA-8FD4-4A85-B8A9-020AB78E8683}" dt="2021-10-10T21:55:17.265" v="830" actId="1076"/>
          <ac:picMkLst>
            <pc:docMk/>
            <pc:sldMk cId="3941030365" sldId="262"/>
            <ac:picMk id="4" creationId="{CF672F1D-F18C-492B-ACD0-FEF73A8F7873}"/>
          </ac:picMkLst>
        </pc:picChg>
      </pc:sldChg>
      <pc:sldChg chg="add replId">
        <pc:chgData name="Enya Granados" userId="oO40+3mZNsV6ArT2+63T3iuow7f3UR80nbO9CH1xwc4=" providerId="None" clId="Web-{4C2026FA-8FD4-4A85-B8A9-020AB78E8683}" dt="2021-10-10T22:00:56.657" v="849"/>
        <pc:sldMkLst>
          <pc:docMk/>
          <pc:sldMk cId="1245148994" sldId="263"/>
        </pc:sldMkLst>
      </pc:sldChg>
      <pc:sldChg chg="modSp new">
        <pc:chgData name="Enya Granados" userId="oO40+3mZNsV6ArT2+63T3iuow7f3UR80nbO9CH1xwc4=" providerId="None" clId="Web-{4C2026FA-8FD4-4A85-B8A9-020AB78E8683}" dt="2021-10-10T22:23:16.785" v="1357" actId="20577"/>
        <pc:sldMkLst>
          <pc:docMk/>
          <pc:sldMk cId="3718166417" sldId="264"/>
        </pc:sldMkLst>
        <pc:spChg chg="mod">
          <ac:chgData name="Enya Granados" userId="oO40+3mZNsV6ArT2+63T3iuow7f3UR80nbO9CH1xwc4=" providerId="None" clId="Web-{4C2026FA-8FD4-4A85-B8A9-020AB78E8683}" dt="2021-10-10T22:01:29.891" v="855" actId="20577"/>
          <ac:spMkLst>
            <pc:docMk/>
            <pc:sldMk cId="3718166417" sldId="264"/>
            <ac:spMk id="2" creationId="{321B741F-E76A-405E-8C4C-FDCC745AE11F}"/>
          </ac:spMkLst>
        </pc:spChg>
        <pc:spChg chg="mod">
          <ac:chgData name="Enya Granados" userId="oO40+3mZNsV6ArT2+63T3iuow7f3UR80nbO9CH1xwc4=" providerId="None" clId="Web-{4C2026FA-8FD4-4A85-B8A9-020AB78E8683}" dt="2021-10-10T22:23:16.785" v="1357" actId="20577"/>
          <ac:spMkLst>
            <pc:docMk/>
            <pc:sldMk cId="3718166417" sldId="264"/>
            <ac:spMk id="3" creationId="{F8C90008-8658-40BE-B384-6B7FA860A082}"/>
          </ac:spMkLst>
        </pc:spChg>
      </pc:sldChg>
      <pc:sldChg chg="modSp add replId">
        <pc:chgData name="Enya Granados" userId="oO40+3mZNsV6ArT2+63T3iuow7f3UR80nbO9CH1xwc4=" providerId="None" clId="Web-{4C2026FA-8FD4-4A85-B8A9-020AB78E8683}" dt="2021-10-10T22:18:16.815" v="1235" actId="20577"/>
        <pc:sldMkLst>
          <pc:docMk/>
          <pc:sldMk cId="3910113416" sldId="265"/>
        </pc:sldMkLst>
        <pc:spChg chg="mod">
          <ac:chgData name="Enya Granados" userId="oO40+3mZNsV6ArT2+63T3iuow7f3UR80nbO9CH1xwc4=" providerId="None" clId="Web-{4C2026FA-8FD4-4A85-B8A9-020AB78E8683}" dt="2021-10-10T22:01:36.360" v="865" actId="20577"/>
          <ac:spMkLst>
            <pc:docMk/>
            <pc:sldMk cId="3910113416" sldId="265"/>
            <ac:spMk id="2" creationId="{321B741F-E76A-405E-8C4C-FDCC745AE11F}"/>
          </ac:spMkLst>
        </pc:spChg>
        <pc:spChg chg="mod">
          <ac:chgData name="Enya Granados" userId="oO40+3mZNsV6ArT2+63T3iuow7f3UR80nbO9CH1xwc4=" providerId="None" clId="Web-{4C2026FA-8FD4-4A85-B8A9-020AB78E8683}" dt="2021-10-10T22:18:16.815" v="1235" actId="20577"/>
          <ac:spMkLst>
            <pc:docMk/>
            <pc:sldMk cId="3910113416" sldId="265"/>
            <ac:spMk id="3" creationId="{F8C90008-8658-40BE-B384-6B7FA860A082}"/>
          </ac:spMkLst>
        </pc:spChg>
      </pc:sldChg>
      <pc:sldChg chg="modSp add del replId">
        <pc:chgData name="Enya Granados" userId="oO40+3mZNsV6ArT2+63T3iuow7f3UR80nbO9CH1xwc4=" providerId="None" clId="Web-{4C2026FA-8FD4-4A85-B8A9-020AB78E8683}" dt="2021-10-10T22:02:43.391" v="876"/>
        <pc:sldMkLst>
          <pc:docMk/>
          <pc:sldMk cId="600548928" sldId="266"/>
        </pc:sldMkLst>
        <pc:spChg chg="mod">
          <ac:chgData name="Enya Granados" userId="oO40+3mZNsV6ArT2+63T3iuow7f3UR80nbO9CH1xwc4=" providerId="None" clId="Web-{4C2026FA-8FD4-4A85-B8A9-020AB78E8683}" dt="2021-10-10T22:02:42.969" v="875" actId="20577"/>
          <ac:spMkLst>
            <pc:docMk/>
            <pc:sldMk cId="600548928" sldId="266"/>
            <ac:spMk id="2" creationId="{321B741F-E76A-405E-8C4C-FDCC745AE11F}"/>
          </ac:spMkLst>
        </pc:spChg>
      </pc:sldChg>
      <pc:sldChg chg="modSp new">
        <pc:chgData name="Enya Granados" userId="oO40+3mZNsV6ArT2+63T3iuow7f3UR80nbO9CH1xwc4=" providerId="None" clId="Web-{4C2026FA-8FD4-4A85-B8A9-020AB78E8683}" dt="2021-10-10T22:02:52.750" v="882" actId="20577"/>
        <pc:sldMkLst>
          <pc:docMk/>
          <pc:sldMk cId="4088412830" sldId="266"/>
        </pc:sldMkLst>
        <pc:spChg chg="mod">
          <ac:chgData name="Enya Granados" userId="oO40+3mZNsV6ArT2+63T3iuow7f3UR80nbO9CH1xwc4=" providerId="None" clId="Web-{4C2026FA-8FD4-4A85-B8A9-020AB78E8683}" dt="2021-10-10T22:02:52.750" v="882" actId="20577"/>
          <ac:spMkLst>
            <pc:docMk/>
            <pc:sldMk cId="4088412830" sldId="266"/>
            <ac:spMk id="2" creationId="{A8965FEA-CC53-4156-8EFD-52106C62537B}"/>
          </ac:spMkLst>
        </pc:spChg>
      </pc:sldChg>
      <pc:sldChg chg="addSp delSp modSp new">
        <pc:chgData name="Enya Granados" userId="oO40+3mZNsV6ArT2+63T3iuow7f3UR80nbO9CH1xwc4=" providerId="None" clId="Web-{4C2026FA-8FD4-4A85-B8A9-020AB78E8683}" dt="2021-10-10T22:23:52.754" v="1377" actId="14100"/>
        <pc:sldMkLst>
          <pc:docMk/>
          <pc:sldMk cId="1038266400" sldId="267"/>
        </pc:sldMkLst>
        <pc:spChg chg="mod">
          <ac:chgData name="Enya Granados" userId="oO40+3mZNsV6ArT2+63T3iuow7f3UR80nbO9CH1xwc4=" providerId="None" clId="Web-{4C2026FA-8FD4-4A85-B8A9-020AB78E8683}" dt="2021-10-10T22:04:44.470" v="903" actId="1076"/>
          <ac:spMkLst>
            <pc:docMk/>
            <pc:sldMk cId="1038266400" sldId="267"/>
            <ac:spMk id="2" creationId="{9F28F6EB-553E-45B5-A1E3-E534AAC35308}"/>
          </ac:spMkLst>
        </pc:spChg>
        <pc:spChg chg="del">
          <ac:chgData name="Enya Granados" userId="oO40+3mZNsV6ArT2+63T3iuow7f3UR80nbO9CH1xwc4=" providerId="None" clId="Web-{4C2026FA-8FD4-4A85-B8A9-020AB78E8683}" dt="2021-10-10T22:04:10.579" v="898"/>
          <ac:spMkLst>
            <pc:docMk/>
            <pc:sldMk cId="1038266400" sldId="267"/>
            <ac:spMk id="3" creationId="{CD0A21D0-7245-428D-BFD5-89F3C2393B20}"/>
          </ac:spMkLst>
        </pc:spChg>
        <pc:spChg chg="add mod">
          <ac:chgData name="Enya Granados" userId="oO40+3mZNsV6ArT2+63T3iuow7f3UR80nbO9CH1xwc4=" providerId="None" clId="Web-{4C2026FA-8FD4-4A85-B8A9-020AB78E8683}" dt="2021-10-10T22:23:52.754" v="1377" actId="14100"/>
          <ac:spMkLst>
            <pc:docMk/>
            <pc:sldMk cId="1038266400" sldId="267"/>
            <ac:spMk id="5" creationId="{E1C29058-73DF-43D4-8B10-529A67BBA7FF}"/>
          </ac:spMkLst>
        </pc:spChg>
        <pc:picChg chg="add mod ord">
          <ac:chgData name="Enya Granados" userId="oO40+3mZNsV6ArT2+63T3iuow7f3UR80nbO9CH1xwc4=" providerId="None" clId="Web-{4C2026FA-8FD4-4A85-B8A9-020AB78E8683}" dt="2021-10-10T22:04:52.282" v="906" actId="1076"/>
          <ac:picMkLst>
            <pc:docMk/>
            <pc:sldMk cId="1038266400" sldId="267"/>
            <ac:picMk id="4" creationId="{B777533D-60B5-4C1D-A505-80141EA79454}"/>
          </ac:picMkLst>
        </pc:picChg>
      </pc:sldChg>
      <pc:sldMasterChg chg="del delSldLayout">
        <pc:chgData name="Enya Granados" userId="oO40+3mZNsV6ArT2+63T3iuow7f3UR80nbO9CH1xwc4=" providerId="None" clId="Web-{4C2026FA-8FD4-4A85-B8A9-020AB78E8683}" dt="2021-10-10T21:23:40.379" v="0"/>
        <pc:sldMasterMkLst>
          <pc:docMk/>
          <pc:sldMasterMk cId="2460954070" sldId="2147483660"/>
        </pc:sldMasterMkLst>
        <pc:sldLayoutChg chg="del">
          <pc:chgData name="Enya Granados" userId="oO40+3mZNsV6ArT2+63T3iuow7f3UR80nbO9CH1xwc4=" providerId="None" clId="Web-{4C2026FA-8FD4-4A85-B8A9-020AB78E8683}" dt="2021-10-10T21:23:40.379" v="0"/>
          <pc:sldLayoutMkLst>
            <pc:docMk/>
            <pc:sldMasterMk cId="2460954070" sldId="2147483660"/>
            <pc:sldLayoutMk cId="2385387890" sldId="2147483661"/>
          </pc:sldLayoutMkLst>
        </pc:sldLayoutChg>
        <pc:sldLayoutChg chg="del">
          <pc:chgData name="Enya Granados" userId="oO40+3mZNsV6ArT2+63T3iuow7f3UR80nbO9CH1xwc4=" providerId="None" clId="Web-{4C2026FA-8FD4-4A85-B8A9-020AB78E8683}" dt="2021-10-10T21:23:40.379" v="0"/>
          <pc:sldLayoutMkLst>
            <pc:docMk/>
            <pc:sldMasterMk cId="2460954070" sldId="2147483660"/>
            <pc:sldLayoutMk cId="949138452" sldId="2147483662"/>
          </pc:sldLayoutMkLst>
        </pc:sldLayoutChg>
        <pc:sldLayoutChg chg="del">
          <pc:chgData name="Enya Granados" userId="oO40+3mZNsV6ArT2+63T3iuow7f3UR80nbO9CH1xwc4=" providerId="None" clId="Web-{4C2026FA-8FD4-4A85-B8A9-020AB78E8683}" dt="2021-10-10T21:23:40.379" v="0"/>
          <pc:sldLayoutMkLst>
            <pc:docMk/>
            <pc:sldMasterMk cId="2460954070" sldId="2147483660"/>
            <pc:sldLayoutMk cId="2591524520" sldId="2147483663"/>
          </pc:sldLayoutMkLst>
        </pc:sldLayoutChg>
        <pc:sldLayoutChg chg="del">
          <pc:chgData name="Enya Granados" userId="oO40+3mZNsV6ArT2+63T3iuow7f3UR80nbO9CH1xwc4=" providerId="None" clId="Web-{4C2026FA-8FD4-4A85-B8A9-020AB78E8683}" dt="2021-10-10T21:23:40.379" v="0"/>
          <pc:sldLayoutMkLst>
            <pc:docMk/>
            <pc:sldMasterMk cId="2460954070" sldId="2147483660"/>
            <pc:sldLayoutMk cId="1203092039" sldId="2147483664"/>
          </pc:sldLayoutMkLst>
        </pc:sldLayoutChg>
        <pc:sldLayoutChg chg="del">
          <pc:chgData name="Enya Granados" userId="oO40+3mZNsV6ArT2+63T3iuow7f3UR80nbO9CH1xwc4=" providerId="None" clId="Web-{4C2026FA-8FD4-4A85-B8A9-020AB78E8683}" dt="2021-10-10T21:23:40.379" v="0"/>
          <pc:sldLayoutMkLst>
            <pc:docMk/>
            <pc:sldMasterMk cId="2460954070" sldId="2147483660"/>
            <pc:sldLayoutMk cId="3733172339" sldId="2147483665"/>
          </pc:sldLayoutMkLst>
        </pc:sldLayoutChg>
        <pc:sldLayoutChg chg="del">
          <pc:chgData name="Enya Granados" userId="oO40+3mZNsV6ArT2+63T3iuow7f3UR80nbO9CH1xwc4=" providerId="None" clId="Web-{4C2026FA-8FD4-4A85-B8A9-020AB78E8683}" dt="2021-10-10T21:23:40.379" v="0"/>
          <pc:sldLayoutMkLst>
            <pc:docMk/>
            <pc:sldMasterMk cId="2460954070" sldId="2147483660"/>
            <pc:sldLayoutMk cId="3210312558" sldId="2147483666"/>
          </pc:sldLayoutMkLst>
        </pc:sldLayoutChg>
        <pc:sldLayoutChg chg="del">
          <pc:chgData name="Enya Granados" userId="oO40+3mZNsV6ArT2+63T3iuow7f3UR80nbO9CH1xwc4=" providerId="None" clId="Web-{4C2026FA-8FD4-4A85-B8A9-020AB78E8683}" dt="2021-10-10T21:23:40.379" v="0"/>
          <pc:sldLayoutMkLst>
            <pc:docMk/>
            <pc:sldMasterMk cId="2460954070" sldId="2147483660"/>
            <pc:sldLayoutMk cId="3146388984" sldId="2147483667"/>
          </pc:sldLayoutMkLst>
        </pc:sldLayoutChg>
        <pc:sldLayoutChg chg="del">
          <pc:chgData name="Enya Granados" userId="oO40+3mZNsV6ArT2+63T3iuow7f3UR80nbO9CH1xwc4=" providerId="None" clId="Web-{4C2026FA-8FD4-4A85-B8A9-020AB78E8683}" dt="2021-10-10T21:23:40.379" v="0"/>
          <pc:sldLayoutMkLst>
            <pc:docMk/>
            <pc:sldMasterMk cId="2460954070" sldId="2147483660"/>
            <pc:sldLayoutMk cId="3171841454" sldId="2147483668"/>
          </pc:sldLayoutMkLst>
        </pc:sldLayoutChg>
        <pc:sldLayoutChg chg="del">
          <pc:chgData name="Enya Granados" userId="oO40+3mZNsV6ArT2+63T3iuow7f3UR80nbO9CH1xwc4=" providerId="None" clId="Web-{4C2026FA-8FD4-4A85-B8A9-020AB78E8683}" dt="2021-10-10T21:23:40.379" v="0"/>
          <pc:sldLayoutMkLst>
            <pc:docMk/>
            <pc:sldMasterMk cId="2460954070" sldId="2147483660"/>
            <pc:sldLayoutMk cId="1718958274" sldId="2147483669"/>
          </pc:sldLayoutMkLst>
        </pc:sldLayoutChg>
        <pc:sldLayoutChg chg="del">
          <pc:chgData name="Enya Granados" userId="oO40+3mZNsV6ArT2+63T3iuow7f3UR80nbO9CH1xwc4=" providerId="None" clId="Web-{4C2026FA-8FD4-4A85-B8A9-020AB78E8683}" dt="2021-10-10T21:23:40.379" v="0"/>
          <pc:sldLayoutMkLst>
            <pc:docMk/>
            <pc:sldMasterMk cId="2460954070" sldId="2147483660"/>
            <pc:sldLayoutMk cId="2202905451" sldId="2147483670"/>
          </pc:sldLayoutMkLst>
        </pc:sldLayoutChg>
        <pc:sldLayoutChg chg="del">
          <pc:chgData name="Enya Granados" userId="oO40+3mZNsV6ArT2+63T3iuow7f3UR80nbO9CH1xwc4=" providerId="None" clId="Web-{4C2026FA-8FD4-4A85-B8A9-020AB78E8683}" dt="2021-10-10T21:23:40.379" v="0"/>
          <pc:sldLayoutMkLst>
            <pc:docMk/>
            <pc:sldMasterMk cId="2460954070" sldId="2147483660"/>
            <pc:sldLayoutMk cId="3479445657" sldId="2147483671"/>
          </pc:sldLayoutMkLst>
        </pc:sldLayoutChg>
      </pc:sldMasterChg>
      <pc:sldMasterChg chg="add del addSldLayout delSldLayout modSldLayout">
        <pc:chgData name="Enya Granados" userId="oO40+3mZNsV6ArT2+63T3iuow7f3UR80nbO9CH1xwc4=" providerId="None" clId="Web-{4C2026FA-8FD4-4A85-B8A9-020AB78E8683}" dt="2021-10-10T21:38:05.288" v="723"/>
        <pc:sldMasterMkLst>
          <pc:docMk/>
          <pc:sldMasterMk cId="2315263039" sldId="2147483672"/>
        </pc:sldMasterMkLst>
        <pc:sldLayoutChg chg="add del mod replId">
          <pc:chgData name="Enya Granados" userId="oO40+3mZNsV6ArT2+63T3iuow7f3UR80nbO9CH1xwc4=" providerId="None" clId="Web-{4C2026FA-8FD4-4A85-B8A9-020AB78E8683}" dt="2021-10-10T21:38:05.288" v="723"/>
          <pc:sldLayoutMkLst>
            <pc:docMk/>
            <pc:sldMasterMk cId="2315263039" sldId="2147483672"/>
            <pc:sldLayoutMk cId="2419349576" sldId="2147483673"/>
          </pc:sldLayoutMkLst>
        </pc:sldLayoutChg>
        <pc:sldLayoutChg chg="add del mod replId">
          <pc:chgData name="Enya Granados" userId="oO40+3mZNsV6ArT2+63T3iuow7f3UR80nbO9CH1xwc4=" providerId="None" clId="Web-{4C2026FA-8FD4-4A85-B8A9-020AB78E8683}" dt="2021-10-10T21:38:05.288" v="723"/>
          <pc:sldLayoutMkLst>
            <pc:docMk/>
            <pc:sldMasterMk cId="2315263039" sldId="2147483672"/>
            <pc:sldLayoutMk cId="4243015142" sldId="2147483674"/>
          </pc:sldLayoutMkLst>
        </pc:sldLayoutChg>
        <pc:sldLayoutChg chg="add del mod replId">
          <pc:chgData name="Enya Granados" userId="oO40+3mZNsV6ArT2+63T3iuow7f3UR80nbO9CH1xwc4=" providerId="None" clId="Web-{4C2026FA-8FD4-4A85-B8A9-020AB78E8683}" dt="2021-10-10T21:38:05.288" v="723"/>
          <pc:sldLayoutMkLst>
            <pc:docMk/>
            <pc:sldMasterMk cId="2315263039" sldId="2147483672"/>
            <pc:sldLayoutMk cId="683453470" sldId="2147483675"/>
          </pc:sldLayoutMkLst>
        </pc:sldLayoutChg>
        <pc:sldLayoutChg chg="add del mod replId">
          <pc:chgData name="Enya Granados" userId="oO40+3mZNsV6ArT2+63T3iuow7f3UR80nbO9CH1xwc4=" providerId="None" clId="Web-{4C2026FA-8FD4-4A85-B8A9-020AB78E8683}" dt="2021-10-10T21:38:05.288" v="723"/>
          <pc:sldLayoutMkLst>
            <pc:docMk/>
            <pc:sldMasterMk cId="2315263039" sldId="2147483672"/>
            <pc:sldLayoutMk cId="2469390920" sldId="2147483676"/>
          </pc:sldLayoutMkLst>
        </pc:sldLayoutChg>
        <pc:sldLayoutChg chg="add del mod replId">
          <pc:chgData name="Enya Granados" userId="oO40+3mZNsV6ArT2+63T3iuow7f3UR80nbO9CH1xwc4=" providerId="None" clId="Web-{4C2026FA-8FD4-4A85-B8A9-020AB78E8683}" dt="2021-10-10T21:38:05.288" v="723"/>
          <pc:sldLayoutMkLst>
            <pc:docMk/>
            <pc:sldMasterMk cId="2315263039" sldId="2147483672"/>
            <pc:sldLayoutMk cId="3218052776" sldId="2147483677"/>
          </pc:sldLayoutMkLst>
        </pc:sldLayoutChg>
        <pc:sldLayoutChg chg="add del mod replId">
          <pc:chgData name="Enya Granados" userId="oO40+3mZNsV6ArT2+63T3iuow7f3UR80nbO9CH1xwc4=" providerId="None" clId="Web-{4C2026FA-8FD4-4A85-B8A9-020AB78E8683}" dt="2021-10-10T21:38:05.288" v="723"/>
          <pc:sldLayoutMkLst>
            <pc:docMk/>
            <pc:sldMasterMk cId="2315263039" sldId="2147483672"/>
            <pc:sldLayoutMk cId="130074759" sldId="2147483678"/>
          </pc:sldLayoutMkLst>
        </pc:sldLayoutChg>
        <pc:sldLayoutChg chg="add del mod replId">
          <pc:chgData name="Enya Granados" userId="oO40+3mZNsV6ArT2+63T3iuow7f3UR80nbO9CH1xwc4=" providerId="None" clId="Web-{4C2026FA-8FD4-4A85-B8A9-020AB78E8683}" dt="2021-10-10T21:38:05.288" v="723"/>
          <pc:sldLayoutMkLst>
            <pc:docMk/>
            <pc:sldMasterMk cId="2315263039" sldId="2147483672"/>
            <pc:sldLayoutMk cId="3599341875" sldId="2147483679"/>
          </pc:sldLayoutMkLst>
        </pc:sldLayoutChg>
        <pc:sldLayoutChg chg="add del mod replId">
          <pc:chgData name="Enya Granados" userId="oO40+3mZNsV6ArT2+63T3iuow7f3UR80nbO9CH1xwc4=" providerId="None" clId="Web-{4C2026FA-8FD4-4A85-B8A9-020AB78E8683}" dt="2021-10-10T21:38:05.288" v="723"/>
          <pc:sldLayoutMkLst>
            <pc:docMk/>
            <pc:sldMasterMk cId="2315263039" sldId="2147483672"/>
            <pc:sldLayoutMk cId="3716960542" sldId="2147483680"/>
          </pc:sldLayoutMkLst>
        </pc:sldLayoutChg>
        <pc:sldLayoutChg chg="add del mod replId">
          <pc:chgData name="Enya Granados" userId="oO40+3mZNsV6ArT2+63T3iuow7f3UR80nbO9CH1xwc4=" providerId="None" clId="Web-{4C2026FA-8FD4-4A85-B8A9-020AB78E8683}" dt="2021-10-10T21:38:05.288" v="723"/>
          <pc:sldLayoutMkLst>
            <pc:docMk/>
            <pc:sldMasterMk cId="2315263039" sldId="2147483672"/>
            <pc:sldLayoutMk cId="3025365823" sldId="2147483681"/>
          </pc:sldLayoutMkLst>
        </pc:sldLayoutChg>
        <pc:sldLayoutChg chg="add del mod replId">
          <pc:chgData name="Enya Granados" userId="oO40+3mZNsV6ArT2+63T3iuow7f3UR80nbO9CH1xwc4=" providerId="None" clId="Web-{4C2026FA-8FD4-4A85-B8A9-020AB78E8683}" dt="2021-10-10T21:38:05.288" v="723"/>
          <pc:sldLayoutMkLst>
            <pc:docMk/>
            <pc:sldMasterMk cId="2315263039" sldId="2147483672"/>
            <pc:sldLayoutMk cId="3931803848" sldId="2147483682"/>
          </pc:sldLayoutMkLst>
        </pc:sldLayoutChg>
        <pc:sldLayoutChg chg="add del mod replId">
          <pc:chgData name="Enya Granados" userId="oO40+3mZNsV6ArT2+63T3iuow7f3UR80nbO9CH1xwc4=" providerId="None" clId="Web-{4C2026FA-8FD4-4A85-B8A9-020AB78E8683}" dt="2021-10-10T21:38:05.288" v="723"/>
          <pc:sldLayoutMkLst>
            <pc:docMk/>
            <pc:sldMasterMk cId="2315263039" sldId="2147483672"/>
            <pc:sldLayoutMk cId="161137392" sldId="2147483683"/>
          </pc:sldLayoutMkLst>
        </pc:sldLayoutChg>
      </pc:sldMasterChg>
      <pc:sldMasterChg chg="add addSldLayout modSldLayout">
        <pc:chgData name="Enya Granados" userId="oO40+3mZNsV6ArT2+63T3iuow7f3UR80nbO9CH1xwc4=" providerId="None" clId="Web-{4C2026FA-8FD4-4A85-B8A9-020AB78E8683}" dt="2021-10-10T21:38:05.288" v="723"/>
        <pc:sldMasterMkLst>
          <pc:docMk/>
          <pc:sldMasterMk cId="3838856472" sldId="2147483684"/>
        </pc:sldMasterMkLst>
        <pc:sldLayoutChg chg="add mod replId">
          <pc:chgData name="Enya Granados" userId="oO40+3mZNsV6ArT2+63T3iuow7f3UR80nbO9CH1xwc4=" providerId="None" clId="Web-{4C2026FA-8FD4-4A85-B8A9-020AB78E8683}" dt="2021-10-10T21:38:05.288" v="723"/>
          <pc:sldLayoutMkLst>
            <pc:docMk/>
            <pc:sldMasterMk cId="3838856472" sldId="2147483684"/>
            <pc:sldLayoutMk cId="4165431810" sldId="2147483685"/>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862787932" sldId="2147483686"/>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2679511311" sldId="2147483687"/>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691538697" sldId="2147483688"/>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3371118599" sldId="2147483689"/>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958694290" sldId="2147483690"/>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11809832" sldId="2147483691"/>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2002898782" sldId="2147483692"/>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2400358374" sldId="2147483693"/>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1355628791" sldId="2147483694"/>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809634505" sldId="2147483695"/>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1416543862" sldId="2147483696"/>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3221519772" sldId="2147483697"/>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314548058" sldId="2147483698"/>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3654678207" sldId="2147483699"/>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1647823291" sldId="2147483700"/>
          </pc:sldLayoutMkLst>
        </pc:sldLayoutChg>
        <pc:sldLayoutChg chg="add mod replId">
          <pc:chgData name="Enya Granados" userId="oO40+3mZNsV6ArT2+63T3iuow7f3UR80nbO9CH1xwc4=" providerId="None" clId="Web-{4C2026FA-8FD4-4A85-B8A9-020AB78E8683}" dt="2021-10-10T21:38:05.288" v="723"/>
          <pc:sldLayoutMkLst>
            <pc:docMk/>
            <pc:sldMasterMk cId="3838856472" sldId="2147483684"/>
            <pc:sldLayoutMk cId="3939845014" sldId="2147483701"/>
          </pc:sldLayoutMkLst>
        </pc:sldLayoutChg>
      </pc:sldMasterChg>
    </pc:docChg>
  </pc:docChgLst>
  <pc:docChgLst>
    <pc:chgData name="Enya Granados" clId="Web-{768FE290-FF86-44A6-8C88-9FE469E6E330}"/>
    <pc:docChg chg="addSld delSld modSld sldOrd">
      <pc:chgData name="Enya Granados" userId="" providerId="" clId="Web-{768FE290-FF86-44A6-8C88-9FE469E6E330}" dt="2021-10-11T21:14:48.201" v="318" actId="1076"/>
      <pc:docMkLst>
        <pc:docMk/>
      </pc:docMkLst>
      <pc:sldChg chg="addSp modSp">
        <pc:chgData name="Enya Granados" userId="" providerId="" clId="Web-{768FE290-FF86-44A6-8C88-9FE469E6E330}" dt="2021-10-11T20:17:01.879" v="18" actId="1076"/>
        <pc:sldMkLst>
          <pc:docMk/>
          <pc:sldMk cId="3941030365" sldId="262"/>
        </pc:sldMkLst>
        <pc:spChg chg="mod">
          <ac:chgData name="Enya Granados" userId="" providerId="" clId="Web-{768FE290-FF86-44A6-8C88-9FE469E6E330}" dt="2021-10-11T20:16:34.911" v="9" actId="14100"/>
          <ac:spMkLst>
            <pc:docMk/>
            <pc:sldMk cId="3941030365" sldId="262"/>
            <ac:spMk id="3" creationId="{1D7978B7-4437-4681-9D9D-F5E020D663E8}"/>
          </ac:spMkLst>
        </pc:spChg>
        <pc:picChg chg="mod">
          <ac:chgData name="Enya Granados" userId="" providerId="" clId="Web-{768FE290-FF86-44A6-8C88-9FE469E6E330}" dt="2021-10-11T20:17:01.879" v="18" actId="1076"/>
          <ac:picMkLst>
            <pc:docMk/>
            <pc:sldMk cId="3941030365" sldId="262"/>
            <ac:picMk id="4" creationId="{CF672F1D-F18C-492B-ACD0-FEF73A8F7873}"/>
          </ac:picMkLst>
        </pc:picChg>
        <pc:picChg chg="add mod">
          <ac:chgData name="Enya Granados" userId="" providerId="" clId="Web-{768FE290-FF86-44A6-8C88-9FE469E6E330}" dt="2021-10-11T20:16:58.395" v="17" actId="14100"/>
          <ac:picMkLst>
            <pc:docMk/>
            <pc:sldMk cId="3941030365" sldId="262"/>
            <ac:picMk id="5" creationId="{88011DDB-2A6C-4582-9D48-C6D712296F9E}"/>
          </ac:picMkLst>
        </pc:picChg>
      </pc:sldChg>
      <pc:sldChg chg="ord">
        <pc:chgData name="Enya Granados" userId="" providerId="" clId="Web-{768FE290-FF86-44A6-8C88-9FE469E6E330}" dt="2021-10-11T20:11:38.569" v="2"/>
        <pc:sldMkLst>
          <pc:docMk/>
          <pc:sldMk cId="1245148994" sldId="263"/>
        </pc:sldMkLst>
      </pc:sldChg>
      <pc:sldChg chg="delSp modSp">
        <pc:chgData name="Enya Granados" userId="" providerId="" clId="Web-{768FE290-FF86-44A6-8C88-9FE469E6E330}" dt="2021-10-11T19:46:17.553" v="1"/>
        <pc:sldMkLst>
          <pc:docMk/>
          <pc:sldMk cId="1923589105" sldId="268"/>
        </pc:sldMkLst>
        <pc:spChg chg="del mod">
          <ac:chgData name="Enya Granados" userId="" providerId="" clId="Web-{768FE290-FF86-44A6-8C88-9FE469E6E330}" dt="2021-10-11T19:46:17.553" v="1"/>
          <ac:spMkLst>
            <pc:docMk/>
            <pc:sldMk cId="1923589105" sldId="268"/>
            <ac:spMk id="5" creationId="{E1C29058-73DF-43D4-8B10-529A67BBA7FF}"/>
          </ac:spMkLst>
        </pc:spChg>
      </pc:sldChg>
      <pc:sldChg chg="addSp delSp modSp add replId">
        <pc:chgData name="Enya Granados" userId="" providerId="" clId="Web-{768FE290-FF86-44A6-8C88-9FE469E6E330}" dt="2021-10-11T21:10:22.687" v="284" actId="1076"/>
        <pc:sldMkLst>
          <pc:docMk/>
          <pc:sldMk cId="1277662768" sldId="269"/>
        </pc:sldMkLst>
        <pc:spChg chg="mod">
          <ac:chgData name="Enya Granados" userId="" providerId="" clId="Web-{768FE290-FF86-44A6-8C88-9FE469E6E330}" dt="2021-10-11T21:10:22.687" v="284" actId="1076"/>
          <ac:spMkLst>
            <pc:docMk/>
            <pc:sldMk cId="1277662768" sldId="269"/>
            <ac:spMk id="2" creationId="{1A773340-06DD-4BAD-954E-49DB311F2FE7}"/>
          </ac:spMkLst>
        </pc:spChg>
        <pc:spChg chg="add del mod">
          <ac:chgData name="Enya Granados" userId="" providerId="" clId="Web-{768FE290-FF86-44A6-8C88-9FE469E6E330}" dt="2021-10-11T20:55:35.114" v="163"/>
          <ac:spMkLst>
            <pc:docMk/>
            <pc:sldMk cId="1277662768" sldId="269"/>
            <ac:spMk id="5" creationId="{5A15479C-A6ED-49C9-940E-9EB212EBBEB9}"/>
          </ac:spMkLst>
        </pc:spChg>
        <pc:spChg chg="add del mod">
          <ac:chgData name="Enya Granados" userId="" providerId="" clId="Web-{768FE290-FF86-44A6-8C88-9FE469E6E330}" dt="2021-10-11T20:57:07.754" v="168"/>
          <ac:spMkLst>
            <pc:docMk/>
            <pc:sldMk cId="1277662768" sldId="269"/>
            <ac:spMk id="8" creationId="{E8411685-F06F-48A1-BF9D-D2B7503F3A60}"/>
          </ac:spMkLst>
        </pc:spChg>
        <pc:spChg chg="add mod">
          <ac:chgData name="Enya Granados" userId="" providerId="" clId="Web-{768FE290-FF86-44A6-8C88-9FE469E6E330}" dt="2021-10-11T21:10:14.094" v="283" actId="14100"/>
          <ac:spMkLst>
            <pc:docMk/>
            <pc:sldMk cId="1277662768" sldId="269"/>
            <ac:spMk id="11" creationId="{D6583281-C1F1-454A-9162-5B48F1575DC8}"/>
          </ac:spMkLst>
        </pc:spChg>
        <pc:picChg chg="del">
          <ac:chgData name="Enya Granados" userId="" providerId="" clId="Web-{768FE290-FF86-44A6-8C88-9FE469E6E330}" dt="2021-10-11T20:55:29.896" v="162"/>
          <ac:picMkLst>
            <pc:docMk/>
            <pc:sldMk cId="1277662768" sldId="269"/>
            <ac:picMk id="4" creationId="{11DA3C1C-3B43-49B6-8BEF-DC7FC4C77837}"/>
          </ac:picMkLst>
        </pc:picChg>
        <pc:picChg chg="add del mod ord">
          <ac:chgData name="Enya Granados" userId="" providerId="" clId="Web-{768FE290-FF86-44A6-8C88-9FE469E6E330}" dt="2021-10-11T20:56:57.473" v="167"/>
          <ac:picMkLst>
            <pc:docMk/>
            <pc:sldMk cId="1277662768" sldId="269"/>
            <ac:picMk id="6" creationId="{784D1F99-D721-45CF-B87B-CFA8BA03D0D1}"/>
          </ac:picMkLst>
        </pc:picChg>
        <pc:picChg chg="add mod ord modCrop">
          <ac:chgData name="Enya Granados" userId="" providerId="" clId="Web-{768FE290-FF86-44A6-8C88-9FE469E6E330}" dt="2021-10-11T21:10:10.047" v="282" actId="1076"/>
          <ac:picMkLst>
            <pc:docMk/>
            <pc:sldMk cId="1277662768" sldId="269"/>
            <ac:picMk id="9" creationId="{32169DDB-213E-4C2A-9FD8-A49CA57C4D70}"/>
          </ac:picMkLst>
        </pc:picChg>
        <pc:picChg chg="add mod modCrop">
          <ac:chgData name="Enya Granados" userId="" providerId="" clId="Web-{768FE290-FF86-44A6-8C88-9FE469E6E330}" dt="2021-10-11T21:10:07.328" v="281" actId="1076"/>
          <ac:picMkLst>
            <pc:docMk/>
            <pc:sldMk cId="1277662768" sldId="269"/>
            <ac:picMk id="13" creationId="{363AF515-2533-4BF2-B013-EF610E1571A3}"/>
          </ac:picMkLst>
        </pc:picChg>
      </pc:sldChg>
      <pc:sldChg chg="addSp delSp modSp add del replId">
        <pc:chgData name="Enya Granados" userId="" providerId="" clId="Web-{768FE290-FF86-44A6-8C88-9FE469E6E330}" dt="2021-10-11T20:55:19.974" v="159"/>
        <pc:sldMkLst>
          <pc:docMk/>
          <pc:sldMk cId="3478703486" sldId="269"/>
        </pc:sldMkLst>
        <pc:spChg chg="mod">
          <ac:chgData name="Enya Granados" userId="" providerId="" clId="Web-{768FE290-FF86-44A6-8C88-9FE469E6E330}" dt="2021-10-11T20:38:17.590" v="33" actId="20577"/>
          <ac:spMkLst>
            <pc:docMk/>
            <pc:sldMk cId="3478703486" sldId="269"/>
            <ac:spMk id="2" creationId="{1A773340-06DD-4BAD-954E-49DB311F2FE7}"/>
          </ac:spMkLst>
        </pc:spChg>
        <pc:spChg chg="add del mod">
          <ac:chgData name="Enya Granados" userId="" providerId="" clId="Web-{768FE290-FF86-44A6-8C88-9FE469E6E330}" dt="2021-10-11T20:38:54.433" v="34"/>
          <ac:spMkLst>
            <pc:docMk/>
            <pc:sldMk cId="3478703486" sldId="269"/>
            <ac:spMk id="5" creationId="{2797D7D2-E2A0-415B-8AB6-6D7761AE2B17}"/>
          </ac:spMkLst>
        </pc:spChg>
        <pc:spChg chg="add del mod">
          <ac:chgData name="Enya Granados" userId="" providerId="" clId="Web-{768FE290-FF86-44A6-8C88-9FE469E6E330}" dt="2021-10-11T20:42:31.323" v="82"/>
          <ac:spMkLst>
            <pc:docMk/>
            <pc:sldMk cId="3478703486" sldId="269"/>
            <ac:spMk id="7" creationId="{2A21A00D-94CE-48C0-80D0-7432D1B85E70}"/>
          </ac:spMkLst>
        </pc:spChg>
        <pc:spChg chg="add mod">
          <ac:chgData name="Enya Granados" userId="" providerId="" clId="Web-{768FE290-FF86-44A6-8C88-9FE469E6E330}" dt="2021-10-11T20:42:39.588" v="84" actId="1076"/>
          <ac:spMkLst>
            <pc:docMk/>
            <pc:sldMk cId="3478703486" sldId="269"/>
            <ac:spMk id="8" creationId="{48A9B161-A242-4492-B618-A7F385B2B155}"/>
          </ac:spMkLst>
        </pc:spChg>
        <pc:spChg chg="add del mod">
          <ac:chgData name="Enya Granados" userId="" providerId="" clId="Web-{768FE290-FF86-44A6-8C88-9FE469E6E330}" dt="2021-10-11T20:42:58.135" v="88"/>
          <ac:spMkLst>
            <pc:docMk/>
            <pc:sldMk cId="3478703486" sldId="269"/>
            <ac:spMk id="10" creationId="{C9201543-0C20-4F22-9396-4A66CECF5A0B}"/>
          </ac:spMkLst>
        </pc:spChg>
        <pc:spChg chg="add mod">
          <ac:chgData name="Enya Granados" userId="" providerId="" clId="Web-{768FE290-FF86-44A6-8C88-9FE469E6E330}" dt="2021-10-11T20:43:35.978" v="118" actId="20577"/>
          <ac:spMkLst>
            <pc:docMk/>
            <pc:sldMk cId="3478703486" sldId="269"/>
            <ac:spMk id="12" creationId="{FB436260-B44D-4E2E-82AF-9D3BEDD2952B}"/>
          </ac:spMkLst>
        </pc:spChg>
        <pc:spChg chg="add del">
          <ac:chgData name="Enya Granados" userId="" providerId="" clId="Web-{768FE290-FF86-44A6-8C88-9FE469E6E330}" dt="2021-10-11T20:43:48.228" v="120"/>
          <ac:spMkLst>
            <pc:docMk/>
            <pc:sldMk cId="3478703486" sldId="269"/>
            <ac:spMk id="14" creationId="{87E7E548-40E4-46DA-87D5-1214D99D9987}"/>
          </ac:spMkLst>
        </pc:spChg>
        <pc:picChg chg="del">
          <ac:chgData name="Enya Granados" userId="" providerId="" clId="Web-{768FE290-FF86-44A6-8C88-9FE469E6E330}" dt="2021-10-11T20:17:45.926" v="20"/>
          <ac:picMkLst>
            <pc:docMk/>
            <pc:sldMk cId="3478703486" sldId="269"/>
            <ac:picMk id="4" creationId="{11DA3C1C-3B43-49B6-8BEF-DC7FC4C77837}"/>
          </ac:picMkLst>
        </pc:picChg>
        <pc:picChg chg="add mod ord">
          <ac:chgData name="Enya Granados" userId="" providerId="" clId="Web-{768FE290-FF86-44A6-8C88-9FE469E6E330}" dt="2021-10-11T20:42:35.369" v="83" actId="1076"/>
          <ac:picMkLst>
            <pc:docMk/>
            <pc:sldMk cId="3478703486" sldId="269"/>
            <ac:picMk id="6" creationId="{DD6F8025-9710-4812-B068-08B42FB003E2}"/>
          </ac:picMkLst>
        </pc:picChg>
        <pc:picChg chg="add del mod">
          <ac:chgData name="Enya Granados" userId="" providerId="" clId="Web-{768FE290-FF86-44A6-8C88-9FE469E6E330}" dt="2021-10-11T20:42:28.682" v="81"/>
          <ac:picMkLst>
            <pc:docMk/>
            <pc:sldMk cId="3478703486" sldId="269"/>
            <ac:picMk id="9" creationId="{39A8D68F-9C67-433E-A0F2-82F7A25CF2D7}"/>
          </ac:picMkLst>
        </pc:picChg>
      </pc:sldChg>
      <pc:sldChg chg="addSp delSp modSp add replId">
        <pc:chgData name="Enya Granados" userId="" providerId="" clId="Web-{768FE290-FF86-44A6-8C88-9FE469E6E330}" dt="2021-10-11T21:08:06.423" v="211" actId="20577"/>
        <pc:sldMkLst>
          <pc:docMk/>
          <pc:sldMk cId="896006694" sldId="270"/>
        </pc:sldMkLst>
        <pc:spChg chg="add del mod">
          <ac:chgData name="Enya Granados" userId="" providerId="" clId="Web-{768FE290-FF86-44A6-8C88-9FE469E6E330}" dt="2021-10-11T20:57:44.145" v="171"/>
          <ac:spMkLst>
            <pc:docMk/>
            <pc:sldMk cId="896006694" sldId="270"/>
            <ac:spMk id="4" creationId="{6FFE0324-2CBD-4497-9428-0E7D204E2666}"/>
          </ac:spMkLst>
        </pc:spChg>
        <pc:spChg chg="add mod">
          <ac:chgData name="Enya Granados" userId="" providerId="" clId="Web-{768FE290-FF86-44A6-8C88-9FE469E6E330}" dt="2021-10-11T20:58:42.582" v="180" actId="20577"/>
          <ac:spMkLst>
            <pc:docMk/>
            <pc:sldMk cId="896006694" sldId="270"/>
            <ac:spMk id="6" creationId="{4766152C-2EDE-479D-98AB-CC3961673DB9}"/>
          </ac:spMkLst>
        </pc:spChg>
        <pc:spChg chg="add mod">
          <ac:chgData name="Enya Granados" userId="" providerId="" clId="Web-{768FE290-FF86-44A6-8C88-9FE469E6E330}" dt="2021-10-11T21:08:06.423" v="211" actId="20577"/>
          <ac:spMkLst>
            <pc:docMk/>
            <pc:sldMk cId="896006694" sldId="270"/>
            <ac:spMk id="8" creationId="{D6270D28-F739-4DCB-8319-6849E876116A}"/>
          </ac:spMkLst>
        </pc:spChg>
        <pc:picChg chg="add mod ord">
          <ac:chgData name="Enya Granados" userId="" providerId="" clId="Web-{768FE290-FF86-44A6-8C88-9FE469E6E330}" dt="2021-10-11T20:59:42.129" v="181" actId="1076"/>
          <ac:picMkLst>
            <pc:docMk/>
            <pc:sldMk cId="896006694" sldId="270"/>
            <ac:picMk id="5" creationId="{05697701-1123-4BB2-A786-8CE423B29525}"/>
          </ac:picMkLst>
        </pc:picChg>
        <pc:picChg chg="del">
          <ac:chgData name="Enya Granados" userId="" providerId="" clId="Web-{768FE290-FF86-44A6-8C88-9FE469E6E330}" dt="2021-10-11T20:57:43.364" v="170"/>
          <ac:picMkLst>
            <pc:docMk/>
            <pc:sldMk cId="896006694" sldId="270"/>
            <ac:picMk id="9" creationId="{32169DDB-213E-4C2A-9FD8-A49CA57C4D70}"/>
          </ac:picMkLst>
        </pc:picChg>
      </pc:sldChg>
      <pc:sldChg chg="addSp delSp modSp add del replId">
        <pc:chgData name="Enya Granados" userId="" providerId="" clId="Web-{768FE290-FF86-44A6-8C88-9FE469E6E330}" dt="2021-10-11T20:55:18.099" v="158"/>
        <pc:sldMkLst>
          <pc:docMk/>
          <pc:sldMk cId="2247054313" sldId="270"/>
        </pc:sldMkLst>
        <pc:spChg chg="mod">
          <ac:chgData name="Enya Granados" userId="" providerId="" clId="Web-{768FE290-FF86-44A6-8C88-9FE469E6E330}" dt="2021-10-11T20:41:45.557" v="58" actId="20577"/>
          <ac:spMkLst>
            <pc:docMk/>
            <pc:sldMk cId="2247054313" sldId="270"/>
            <ac:spMk id="2" creationId="{1A773340-06DD-4BAD-954E-49DB311F2FE7}"/>
          </ac:spMkLst>
        </pc:spChg>
        <pc:spChg chg="add mod">
          <ac:chgData name="Enya Granados" userId="" providerId="" clId="Web-{768FE290-FF86-44A6-8C88-9FE469E6E330}" dt="2021-10-11T20:42:19.088" v="80" actId="20577"/>
          <ac:spMkLst>
            <pc:docMk/>
            <pc:sldMk cId="2247054313" sldId="270"/>
            <ac:spMk id="4" creationId="{C67F1550-ACC9-459E-B25A-A77F44EB4EE3}"/>
          </ac:spMkLst>
        </pc:spChg>
        <pc:spChg chg="del">
          <ac:chgData name="Enya Granados" userId="" providerId="" clId="Web-{768FE290-FF86-44A6-8C88-9FE469E6E330}" dt="2021-10-11T20:41:49.776" v="60"/>
          <ac:spMkLst>
            <pc:docMk/>
            <pc:sldMk cId="2247054313" sldId="270"/>
            <ac:spMk id="8" creationId="{48A9B161-A242-4492-B618-A7F385B2B155}"/>
          </ac:spMkLst>
        </pc:spChg>
        <pc:picChg chg="del">
          <ac:chgData name="Enya Granados" userId="" providerId="" clId="Web-{768FE290-FF86-44A6-8C88-9FE469E6E330}" dt="2021-10-11T20:41:47.307" v="59"/>
          <ac:picMkLst>
            <pc:docMk/>
            <pc:sldMk cId="2247054313" sldId="270"/>
            <ac:picMk id="6" creationId="{DD6F8025-9710-4812-B068-08B42FB003E2}"/>
          </ac:picMkLst>
        </pc:picChg>
        <pc:picChg chg="mod">
          <ac:chgData name="Enya Granados" userId="" providerId="" clId="Web-{768FE290-FF86-44A6-8C88-9FE469E6E330}" dt="2021-10-11T20:42:09.416" v="75" actId="1076"/>
          <ac:picMkLst>
            <pc:docMk/>
            <pc:sldMk cId="2247054313" sldId="270"/>
            <ac:picMk id="9" creationId="{39A8D68F-9C67-433E-A0F2-82F7A25CF2D7}"/>
          </ac:picMkLst>
        </pc:picChg>
      </pc:sldChg>
      <pc:sldChg chg="addSp delSp modSp add del replId">
        <pc:chgData name="Enya Granados" userId="" providerId="" clId="Web-{768FE290-FF86-44A6-8C88-9FE469E6E330}" dt="2021-10-11T20:55:22.161" v="160"/>
        <pc:sldMkLst>
          <pc:docMk/>
          <pc:sldMk cId="1844568876" sldId="271"/>
        </pc:sldMkLst>
        <pc:spChg chg="mod">
          <ac:chgData name="Enya Granados" userId="" providerId="" clId="Web-{768FE290-FF86-44A6-8C88-9FE469E6E330}" dt="2021-10-11T20:46:01.587" v="123" actId="20577"/>
          <ac:spMkLst>
            <pc:docMk/>
            <pc:sldMk cId="1844568876" sldId="271"/>
            <ac:spMk id="2" creationId="{1A773340-06DD-4BAD-954E-49DB311F2FE7}"/>
          </ac:spMkLst>
        </pc:spChg>
        <pc:spChg chg="add del mod">
          <ac:chgData name="Enya Granados" userId="" providerId="" clId="Web-{768FE290-FF86-44A6-8C88-9FE469E6E330}" dt="2021-10-11T20:46:17.774" v="125"/>
          <ac:spMkLst>
            <pc:docMk/>
            <pc:sldMk cId="1844568876" sldId="271"/>
            <ac:spMk id="4" creationId="{A340DFAA-26B8-4C30-A6C7-57577A77B565}"/>
          </ac:spMkLst>
        </pc:spChg>
        <pc:spChg chg="mod">
          <ac:chgData name="Enya Granados" userId="" providerId="" clId="Web-{768FE290-FF86-44A6-8C88-9FE469E6E330}" dt="2021-10-11T20:47:14.024" v="153" actId="1076"/>
          <ac:spMkLst>
            <pc:docMk/>
            <pc:sldMk cId="1844568876" sldId="271"/>
            <ac:spMk id="8" creationId="{48A9B161-A242-4492-B618-A7F385B2B155}"/>
          </ac:spMkLst>
        </pc:spChg>
        <pc:spChg chg="mod">
          <ac:chgData name="Enya Granados" userId="" providerId="" clId="Web-{768FE290-FF86-44A6-8C88-9FE469E6E330}" dt="2021-10-11T20:46:41.040" v="142" actId="20577"/>
          <ac:spMkLst>
            <pc:docMk/>
            <pc:sldMk cId="1844568876" sldId="271"/>
            <ac:spMk id="12" creationId="{FB436260-B44D-4E2E-82AF-9D3BEDD2952B}"/>
          </ac:spMkLst>
        </pc:spChg>
        <pc:picChg chg="add mod ord">
          <ac:chgData name="Enya Granados" userId="" providerId="" clId="Web-{768FE290-FF86-44A6-8C88-9FE469E6E330}" dt="2021-10-11T20:46:47.024" v="144" actId="14100"/>
          <ac:picMkLst>
            <pc:docMk/>
            <pc:sldMk cId="1844568876" sldId="271"/>
            <ac:picMk id="5" creationId="{5F70A7F5-AD07-41B8-B6E4-B3D22436DC46}"/>
          </ac:picMkLst>
        </pc:picChg>
        <pc:picChg chg="del">
          <ac:chgData name="Enya Granados" userId="" providerId="" clId="Web-{768FE290-FF86-44A6-8C88-9FE469E6E330}" dt="2021-10-11T20:46:07.852" v="124"/>
          <ac:picMkLst>
            <pc:docMk/>
            <pc:sldMk cId="1844568876" sldId="271"/>
            <ac:picMk id="6" creationId="{DD6F8025-9710-4812-B068-08B42FB003E2}"/>
          </ac:picMkLst>
        </pc:picChg>
        <pc:picChg chg="add mod">
          <ac:chgData name="Enya Granados" userId="" providerId="" clId="Web-{768FE290-FF86-44A6-8C88-9FE469E6E330}" dt="2021-10-11T20:53:09.975" v="157" actId="1076"/>
          <ac:picMkLst>
            <pc:docMk/>
            <pc:sldMk cId="1844568876" sldId="271"/>
            <ac:picMk id="7" creationId="{55D687E0-51AC-433E-87ED-9A17F1858798}"/>
          </ac:picMkLst>
        </pc:picChg>
      </pc:sldChg>
      <pc:sldChg chg="addSp delSp modSp new">
        <pc:chgData name="Enya Granados" userId="" providerId="" clId="Web-{768FE290-FF86-44A6-8C88-9FE469E6E330}" dt="2021-10-11T21:12:32.562" v="301" actId="1076"/>
        <pc:sldMkLst>
          <pc:docMk/>
          <pc:sldMk cId="4129671595" sldId="271"/>
        </pc:sldMkLst>
        <pc:spChg chg="mod">
          <ac:chgData name="Enya Granados" userId="" providerId="" clId="Web-{768FE290-FF86-44A6-8C88-9FE469E6E330}" dt="2021-10-11T21:12:32.562" v="301" actId="1076"/>
          <ac:spMkLst>
            <pc:docMk/>
            <pc:sldMk cId="4129671595" sldId="271"/>
            <ac:spMk id="2" creationId="{32BECADE-397E-44FA-B823-3780B9775E36}"/>
          </ac:spMkLst>
        </pc:spChg>
        <pc:spChg chg="del">
          <ac:chgData name="Enya Granados" userId="" providerId="" clId="Web-{768FE290-FF86-44A6-8C88-9FE469E6E330}" dt="2021-10-11T21:12:11.546" v="295"/>
          <ac:spMkLst>
            <pc:docMk/>
            <pc:sldMk cId="4129671595" sldId="271"/>
            <ac:spMk id="3" creationId="{F6C01FAD-1EF4-4CC2-98D2-E625690E859A}"/>
          </ac:spMkLst>
        </pc:spChg>
        <pc:picChg chg="add mod ord">
          <ac:chgData name="Enya Granados" userId="" providerId="" clId="Web-{768FE290-FF86-44A6-8C88-9FE469E6E330}" dt="2021-10-11T21:12:26.327" v="300" actId="1076"/>
          <ac:picMkLst>
            <pc:docMk/>
            <pc:sldMk cId="4129671595" sldId="271"/>
            <ac:picMk id="4" creationId="{345F09E3-2E8C-49AC-AC92-E6F4624D3F0B}"/>
          </ac:picMkLst>
        </pc:picChg>
      </pc:sldChg>
      <pc:sldChg chg="addSp delSp modSp add replId">
        <pc:chgData name="Enya Granados" userId="" providerId="" clId="Web-{768FE290-FF86-44A6-8C88-9FE469E6E330}" dt="2021-10-11T21:14:11.920" v="314" actId="1076"/>
        <pc:sldMkLst>
          <pc:docMk/>
          <pc:sldMk cId="2323047979" sldId="272"/>
        </pc:sldMkLst>
        <pc:spChg chg="mod">
          <ac:chgData name="Enya Granados" userId="" providerId="" clId="Web-{768FE290-FF86-44A6-8C88-9FE469E6E330}" dt="2021-10-11T21:14:11.920" v="314" actId="1076"/>
          <ac:spMkLst>
            <pc:docMk/>
            <pc:sldMk cId="2323047979" sldId="272"/>
            <ac:spMk id="2" creationId="{32BECADE-397E-44FA-B823-3780B9775E36}"/>
          </ac:spMkLst>
        </pc:spChg>
        <pc:spChg chg="add del mod">
          <ac:chgData name="Enya Granados" userId="" providerId="" clId="Web-{768FE290-FF86-44A6-8C88-9FE469E6E330}" dt="2021-10-11T21:13:39.655" v="306"/>
          <ac:spMkLst>
            <pc:docMk/>
            <pc:sldMk cId="2323047979" sldId="272"/>
            <ac:spMk id="6" creationId="{A1DC631F-DB7B-498C-96DC-941A6CBFA6E1}"/>
          </ac:spMkLst>
        </pc:spChg>
        <pc:picChg chg="add mod">
          <ac:chgData name="Enya Granados" userId="" providerId="" clId="Web-{768FE290-FF86-44A6-8C88-9FE469E6E330}" dt="2021-10-11T21:13:46.186" v="308" actId="14100"/>
          <ac:picMkLst>
            <pc:docMk/>
            <pc:sldMk cId="2323047979" sldId="272"/>
            <ac:picMk id="3" creationId="{E95228F2-EE9C-47CD-A476-1D66BE99994C}"/>
          </ac:picMkLst>
        </pc:picChg>
        <pc:picChg chg="del">
          <ac:chgData name="Enya Granados" userId="" providerId="" clId="Web-{768FE290-FF86-44A6-8C88-9FE469E6E330}" dt="2021-10-11T21:13:29.030" v="305"/>
          <ac:picMkLst>
            <pc:docMk/>
            <pc:sldMk cId="2323047979" sldId="272"/>
            <ac:picMk id="4" creationId="{345F09E3-2E8C-49AC-AC92-E6F4624D3F0B}"/>
          </ac:picMkLst>
        </pc:picChg>
      </pc:sldChg>
      <pc:sldChg chg="addSp delSp modSp add replId">
        <pc:chgData name="Enya Granados" userId="" providerId="" clId="Web-{768FE290-FF86-44A6-8C88-9FE469E6E330}" dt="2021-10-11T21:14:48.201" v="318" actId="1076"/>
        <pc:sldMkLst>
          <pc:docMk/>
          <pc:sldMk cId="755377745" sldId="273"/>
        </pc:sldMkLst>
        <pc:spChg chg="add del mod">
          <ac:chgData name="Enya Granados" userId="" providerId="" clId="Web-{768FE290-FF86-44A6-8C88-9FE469E6E330}" dt="2021-10-11T21:14:44.483" v="316"/>
          <ac:spMkLst>
            <pc:docMk/>
            <pc:sldMk cId="755377745" sldId="273"/>
            <ac:spMk id="5" creationId="{C5A3BC0F-689F-4FC2-AB06-6BB55F9E3C15}"/>
          </ac:spMkLst>
        </pc:spChg>
        <pc:picChg chg="del">
          <ac:chgData name="Enya Granados" userId="" providerId="" clId="Web-{768FE290-FF86-44A6-8C88-9FE469E6E330}" dt="2021-10-11T21:14:14.764" v="315"/>
          <ac:picMkLst>
            <pc:docMk/>
            <pc:sldMk cId="755377745" sldId="273"/>
            <ac:picMk id="4" creationId="{345F09E3-2E8C-49AC-AC92-E6F4624D3F0B}"/>
          </ac:picMkLst>
        </pc:picChg>
        <pc:picChg chg="add mod ord">
          <ac:chgData name="Enya Granados" userId="" providerId="" clId="Web-{768FE290-FF86-44A6-8C88-9FE469E6E330}" dt="2021-10-11T21:14:48.201" v="318" actId="1076"/>
          <ac:picMkLst>
            <pc:docMk/>
            <pc:sldMk cId="755377745" sldId="273"/>
            <ac:picMk id="6" creationId="{39E961C1-4B2F-40B3-857F-FFA06F6838E1}"/>
          </ac:picMkLst>
        </pc:picChg>
      </pc:sldChg>
    </pc:docChg>
  </pc:docChgLst>
  <pc:docChgLst>
    <pc:chgData name="Enya Granados" userId="oO40+3mZNsV6ArT2+63T3iuow7f3UR80nbO9CH1xwc4=" providerId="None" clId="Web-{96280EAA-4586-4D7F-820B-AA28CE229403}"/>
    <pc:docChg chg="modSld">
      <pc:chgData name="Enya Granados" userId="oO40+3mZNsV6ArT2+63T3iuow7f3UR80nbO9CH1xwc4=" providerId="None" clId="Web-{96280EAA-4586-4D7F-820B-AA28CE229403}" dt="2021-10-18T22:21:37.538" v="9" actId="20577"/>
      <pc:docMkLst>
        <pc:docMk/>
      </pc:docMkLst>
      <pc:sldChg chg="addSp delSp modSp">
        <pc:chgData name="Enya Granados" userId="oO40+3mZNsV6ArT2+63T3iuow7f3UR80nbO9CH1xwc4=" providerId="None" clId="Web-{96280EAA-4586-4D7F-820B-AA28CE229403}" dt="2021-10-18T22:21:37.538" v="9" actId="20577"/>
        <pc:sldMkLst>
          <pc:docMk/>
          <pc:sldMk cId="120195705" sldId="261"/>
        </pc:sldMkLst>
        <pc:spChg chg="mod">
          <ac:chgData name="Enya Granados" userId="oO40+3mZNsV6ArT2+63T3iuow7f3UR80nbO9CH1xwc4=" providerId="None" clId="Web-{96280EAA-4586-4D7F-820B-AA28CE229403}" dt="2021-10-18T22:21:37.538" v="9" actId="20577"/>
          <ac:spMkLst>
            <pc:docMk/>
            <pc:sldMk cId="120195705" sldId="261"/>
            <ac:spMk id="2" creationId="{0E5AA168-BEC9-4423-AE33-183CCD1A8B6C}"/>
          </ac:spMkLst>
        </pc:spChg>
        <pc:spChg chg="add del mod">
          <ac:chgData name="Enya Granados" userId="oO40+3mZNsV6ArT2+63T3iuow7f3UR80nbO9CH1xwc4=" providerId="None" clId="Web-{96280EAA-4586-4D7F-820B-AA28CE229403}" dt="2021-10-18T22:21:22.272" v="2"/>
          <ac:spMkLst>
            <pc:docMk/>
            <pc:sldMk cId="120195705" sldId="261"/>
            <ac:spMk id="3" creationId="{0EEFD78D-98B2-4AB5-B4E0-2423627CDC66}"/>
          </ac:spMkLst>
        </pc:spChg>
      </pc:sldChg>
    </pc:docChg>
  </pc:docChgLst>
  <pc:docChgLst>
    <pc:chgData name="Enya Granados" clId="Web-{81539DD5-FE66-4840-8577-3803D88B156D}"/>
    <pc:docChg chg="addSld delSld modSld">
      <pc:chgData name="Enya Granados" userId="" providerId="" clId="Web-{81539DD5-FE66-4840-8577-3803D88B156D}" dt="2021-10-18T21:55:46.400" v="489"/>
      <pc:docMkLst>
        <pc:docMk/>
      </pc:docMkLst>
      <pc:sldChg chg="modSp modNotes">
        <pc:chgData name="Enya Granados" userId="" providerId="" clId="Web-{81539DD5-FE66-4840-8577-3803D88B156D}" dt="2021-10-18T21:55:46.400" v="489"/>
        <pc:sldMkLst>
          <pc:docMk/>
          <pc:sldMk cId="2729224602" sldId="260"/>
        </pc:sldMkLst>
        <pc:spChg chg="mod">
          <ac:chgData name="Enya Granados" userId="" providerId="" clId="Web-{81539DD5-FE66-4840-8577-3803D88B156D}" dt="2021-10-18T21:23:52.319" v="4" actId="14100"/>
          <ac:spMkLst>
            <pc:docMk/>
            <pc:sldMk cId="2729224602" sldId="260"/>
            <ac:spMk id="3" creationId="{8B9F25AB-F124-4A94-BB8C-9FED931866B0}"/>
          </ac:spMkLst>
        </pc:spChg>
      </pc:sldChg>
      <pc:sldChg chg="addSp modSp modNotes">
        <pc:chgData name="Enya Granados" userId="" providerId="" clId="Web-{81539DD5-FE66-4840-8577-3803D88B156D}" dt="2021-10-18T21:52:43.461" v="431" actId="14100"/>
        <pc:sldMkLst>
          <pc:docMk/>
          <pc:sldMk cId="3941030365" sldId="262"/>
        </pc:sldMkLst>
        <pc:spChg chg="add mod">
          <ac:chgData name="Enya Granados" userId="" providerId="" clId="Web-{81539DD5-FE66-4840-8577-3803D88B156D}" dt="2021-10-18T21:52:43.461" v="431" actId="14100"/>
          <ac:spMkLst>
            <pc:docMk/>
            <pc:sldMk cId="3941030365" sldId="262"/>
            <ac:spMk id="6" creationId="{2701CEDC-47FB-4C6C-B53C-CD66B5816D6C}"/>
          </ac:spMkLst>
        </pc:spChg>
      </pc:sldChg>
      <pc:sldChg chg="modNotes">
        <pc:chgData name="Enya Granados" userId="" providerId="" clId="Web-{81539DD5-FE66-4840-8577-3803D88B156D}" dt="2021-10-18T21:53:11.805" v="440"/>
        <pc:sldMkLst>
          <pc:docMk/>
          <pc:sldMk cId="1038266400" sldId="267"/>
        </pc:sldMkLst>
      </pc:sldChg>
      <pc:sldChg chg="addSp modSp modNotes">
        <pc:chgData name="Enya Granados" userId="" providerId="" clId="Web-{81539DD5-FE66-4840-8577-3803D88B156D}" dt="2021-10-18T21:44:13.815" v="222"/>
        <pc:sldMkLst>
          <pc:docMk/>
          <pc:sldMk cId="1277662768" sldId="269"/>
        </pc:sldMkLst>
        <pc:spChg chg="add mod">
          <ac:chgData name="Enya Granados" userId="" providerId="" clId="Web-{81539DD5-FE66-4840-8577-3803D88B156D}" dt="2021-10-18T21:39:17.609" v="74" actId="20577"/>
          <ac:spMkLst>
            <pc:docMk/>
            <pc:sldMk cId="1277662768" sldId="269"/>
            <ac:spMk id="3" creationId="{0744BEE2-03F4-4C7B-963A-2B64AE89ECAB}"/>
          </ac:spMkLst>
        </pc:spChg>
      </pc:sldChg>
      <pc:sldChg chg="addSp modNotes">
        <pc:chgData name="Enya Granados" userId="" providerId="" clId="Web-{81539DD5-FE66-4840-8577-3803D88B156D}" dt="2021-10-18T21:44:25.519" v="225"/>
        <pc:sldMkLst>
          <pc:docMk/>
          <pc:sldMk cId="896006694" sldId="270"/>
        </pc:sldMkLst>
        <pc:spChg chg="add">
          <ac:chgData name="Enya Granados" userId="" providerId="" clId="Web-{81539DD5-FE66-4840-8577-3803D88B156D}" dt="2021-10-18T21:39:26.094" v="75"/>
          <ac:spMkLst>
            <pc:docMk/>
            <pc:sldMk cId="896006694" sldId="270"/>
            <ac:spMk id="3" creationId="{912B9418-28F0-4DD7-ADCF-AD0270B239BF}"/>
          </ac:spMkLst>
        </pc:spChg>
      </pc:sldChg>
      <pc:sldChg chg="addSp modSp modNotes">
        <pc:chgData name="Enya Granados" userId="" providerId="" clId="Web-{81539DD5-FE66-4840-8577-3803D88B156D}" dt="2021-10-18T21:47:31.364" v="295"/>
        <pc:sldMkLst>
          <pc:docMk/>
          <pc:sldMk cId="4129671595" sldId="271"/>
        </pc:sldMkLst>
        <pc:spChg chg="add mod">
          <ac:chgData name="Enya Granados" userId="" providerId="" clId="Web-{81539DD5-FE66-4840-8577-3803D88B156D}" dt="2021-10-18T21:46:24.989" v="252" actId="14100"/>
          <ac:spMkLst>
            <pc:docMk/>
            <pc:sldMk cId="4129671595" sldId="271"/>
            <ac:spMk id="3" creationId="{9B61F4F3-B8DF-4EAE-86BC-7774B8AEEBAD}"/>
          </ac:spMkLst>
        </pc:spChg>
      </pc:sldChg>
      <pc:sldChg chg="addSp modSp modNotes">
        <pc:chgData name="Enya Granados" userId="" providerId="" clId="Web-{81539DD5-FE66-4840-8577-3803D88B156D}" dt="2021-10-18T21:49:42.772" v="327"/>
        <pc:sldMkLst>
          <pc:docMk/>
          <pc:sldMk cId="2323047979" sldId="272"/>
        </pc:sldMkLst>
        <pc:spChg chg="add mod">
          <ac:chgData name="Enya Granados" userId="" providerId="" clId="Web-{81539DD5-FE66-4840-8577-3803D88B156D}" dt="2021-10-18T21:48:07.896" v="301" actId="1076"/>
          <ac:spMkLst>
            <pc:docMk/>
            <pc:sldMk cId="2323047979" sldId="272"/>
            <ac:spMk id="5" creationId="{C4229B3E-DF1A-4A63-A173-F24FE1FEFB5D}"/>
          </ac:spMkLst>
        </pc:spChg>
      </pc:sldChg>
      <pc:sldChg chg="addSp modNotes">
        <pc:chgData name="Enya Granados" userId="" providerId="" clId="Web-{81539DD5-FE66-4840-8577-3803D88B156D}" dt="2021-10-18T21:49:51.741" v="335"/>
        <pc:sldMkLst>
          <pc:docMk/>
          <pc:sldMk cId="755377745" sldId="273"/>
        </pc:sldMkLst>
        <pc:spChg chg="add">
          <ac:chgData name="Enya Granados" userId="" providerId="" clId="Web-{81539DD5-FE66-4840-8577-3803D88B156D}" dt="2021-10-18T21:48:09.412" v="302"/>
          <ac:spMkLst>
            <pc:docMk/>
            <pc:sldMk cId="755377745" sldId="273"/>
            <ac:spMk id="3" creationId="{37411983-26C8-4EA8-A17A-FB9B80545698}"/>
          </ac:spMkLst>
        </pc:spChg>
      </pc:sldChg>
      <pc:sldChg chg="new del">
        <pc:chgData name="Enya Granados" userId="" providerId="" clId="Web-{81539DD5-FE66-4840-8577-3803D88B156D}" dt="2021-10-18T21:44:18.941" v="224"/>
        <pc:sldMkLst>
          <pc:docMk/>
          <pc:sldMk cId="406235317" sldId="27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8E1CBC-824F-43C0-BB8B-9A2F174EB80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1F909DB8-C734-4DE6-9F58-5087BBFDD63B}">
      <dgm:prSet phldrT="[Text]" phldr="0"/>
      <dgm:spPr/>
      <dgm:t>
        <a:bodyPr/>
        <a:lstStyle/>
        <a:p>
          <a:pPr rtl="0"/>
          <a:r>
            <a:rPr lang="en-US" dirty="0">
              <a:latin typeface="Garamond" panose="02020404030301010803"/>
            </a:rPr>
            <a:t>Simplification of sexual biology</a:t>
          </a:r>
          <a:endParaRPr lang="en-US" dirty="0"/>
        </a:p>
      </dgm:t>
    </dgm:pt>
    <dgm:pt modelId="{5CE14CE8-7E45-4B2F-A216-AE33B64CFD78}" type="parTrans" cxnId="{CFB0211F-0DA8-4380-A78F-5C724D8C72A7}">
      <dgm:prSet/>
      <dgm:spPr/>
      <dgm:t>
        <a:bodyPr/>
        <a:lstStyle/>
        <a:p>
          <a:endParaRPr lang="en-US"/>
        </a:p>
      </dgm:t>
    </dgm:pt>
    <dgm:pt modelId="{E2CD795B-BE8B-4C60-B36A-81BD91964EE0}" type="sibTrans" cxnId="{CFB0211F-0DA8-4380-A78F-5C724D8C72A7}">
      <dgm:prSet/>
      <dgm:spPr/>
      <dgm:t>
        <a:bodyPr/>
        <a:lstStyle/>
        <a:p>
          <a:endParaRPr lang="en-US"/>
        </a:p>
      </dgm:t>
    </dgm:pt>
    <dgm:pt modelId="{882D3BC7-43CB-4D90-80B2-C0EB956FEAF6}">
      <dgm:prSet phldrT="[Text]" phldr="0"/>
      <dgm:spPr/>
      <dgm:t>
        <a:bodyPr/>
        <a:lstStyle/>
        <a:p>
          <a:pPr rtl="0"/>
          <a:r>
            <a:rPr lang="en-US" dirty="0">
              <a:latin typeface="Garamond" panose="02020404030301010803"/>
            </a:rPr>
            <a:t>Binary sex essentialism</a:t>
          </a:r>
          <a:endParaRPr lang="en-US" dirty="0"/>
        </a:p>
      </dgm:t>
    </dgm:pt>
    <dgm:pt modelId="{5A23728E-85D1-423A-950E-59DB8A8BD80D}" type="parTrans" cxnId="{063E57DD-5CFD-437A-84DC-06181EDAE19D}">
      <dgm:prSet/>
      <dgm:spPr/>
      <dgm:t>
        <a:bodyPr/>
        <a:lstStyle/>
        <a:p>
          <a:endParaRPr lang="en-US"/>
        </a:p>
      </dgm:t>
    </dgm:pt>
    <dgm:pt modelId="{519A692B-F8D4-4B3A-A493-EA4780E91E2A}" type="sibTrans" cxnId="{063E57DD-5CFD-437A-84DC-06181EDAE19D}">
      <dgm:prSet/>
      <dgm:spPr/>
      <dgm:t>
        <a:bodyPr/>
        <a:lstStyle/>
        <a:p>
          <a:endParaRPr lang="en-US"/>
        </a:p>
      </dgm:t>
    </dgm:pt>
    <dgm:pt modelId="{9B168B08-7198-41C5-9F39-DE15721D3A29}">
      <dgm:prSet phldrT="[Text]" phldr="0"/>
      <dgm:spPr/>
      <dgm:t>
        <a:bodyPr/>
        <a:lstStyle/>
        <a:p>
          <a:pPr rtl="0"/>
          <a:r>
            <a:rPr lang="en-US" dirty="0">
              <a:latin typeface="Garamond" panose="02020404030301010803"/>
            </a:rPr>
            <a:t>Binary societal beliefs of sex</a:t>
          </a:r>
          <a:endParaRPr lang="en-US" dirty="0"/>
        </a:p>
      </dgm:t>
    </dgm:pt>
    <dgm:pt modelId="{0280F0D4-B302-45D4-90D7-E690F68B3B46}" type="parTrans" cxnId="{96FAE97E-1D98-4A16-B078-E918C53C09C8}">
      <dgm:prSet/>
      <dgm:spPr/>
      <dgm:t>
        <a:bodyPr/>
        <a:lstStyle/>
        <a:p>
          <a:endParaRPr lang="en-US"/>
        </a:p>
      </dgm:t>
    </dgm:pt>
    <dgm:pt modelId="{1C6E8624-D36E-4EF6-B328-444376E65D61}" type="sibTrans" cxnId="{96FAE97E-1D98-4A16-B078-E918C53C09C8}">
      <dgm:prSet/>
      <dgm:spPr/>
      <dgm:t>
        <a:bodyPr/>
        <a:lstStyle/>
        <a:p>
          <a:endParaRPr lang="en-US"/>
        </a:p>
      </dgm:t>
    </dgm:pt>
    <dgm:pt modelId="{6C52B2EE-8586-43CA-B685-0633E534C45D}" type="pres">
      <dgm:prSet presAssocID="{458E1CBC-824F-43C0-BB8B-9A2F174EB807}" presName="cycle" presStyleCnt="0">
        <dgm:presLayoutVars>
          <dgm:dir/>
          <dgm:resizeHandles val="exact"/>
        </dgm:presLayoutVars>
      </dgm:prSet>
      <dgm:spPr/>
    </dgm:pt>
    <dgm:pt modelId="{5727C91F-BB7F-4B72-8D46-AE14C633CB0B}" type="pres">
      <dgm:prSet presAssocID="{1F909DB8-C734-4DE6-9F58-5087BBFDD63B}" presName="dummy" presStyleCnt="0"/>
      <dgm:spPr/>
    </dgm:pt>
    <dgm:pt modelId="{08B220B0-0AF0-441A-BD9C-482C1CFFE787}" type="pres">
      <dgm:prSet presAssocID="{1F909DB8-C734-4DE6-9F58-5087BBFDD63B}" presName="node" presStyleLbl="revTx" presStyleIdx="0" presStyleCnt="3">
        <dgm:presLayoutVars>
          <dgm:bulletEnabled val="1"/>
        </dgm:presLayoutVars>
      </dgm:prSet>
      <dgm:spPr/>
    </dgm:pt>
    <dgm:pt modelId="{65C44214-93DA-4E22-B511-15E6DE5B89C2}" type="pres">
      <dgm:prSet presAssocID="{E2CD795B-BE8B-4C60-B36A-81BD91964EE0}" presName="sibTrans" presStyleLbl="node1" presStyleIdx="0" presStyleCnt="3"/>
      <dgm:spPr/>
    </dgm:pt>
    <dgm:pt modelId="{EA09A3CB-4DA6-4E77-A517-A26547CAEEEC}" type="pres">
      <dgm:prSet presAssocID="{882D3BC7-43CB-4D90-80B2-C0EB956FEAF6}" presName="dummy" presStyleCnt="0"/>
      <dgm:spPr/>
    </dgm:pt>
    <dgm:pt modelId="{E9B5AB85-2C9F-42BA-A6FA-9C967E42D779}" type="pres">
      <dgm:prSet presAssocID="{882D3BC7-43CB-4D90-80B2-C0EB956FEAF6}" presName="node" presStyleLbl="revTx" presStyleIdx="1" presStyleCnt="3">
        <dgm:presLayoutVars>
          <dgm:bulletEnabled val="1"/>
        </dgm:presLayoutVars>
      </dgm:prSet>
      <dgm:spPr/>
    </dgm:pt>
    <dgm:pt modelId="{9AFE63B4-66F7-405B-BCF3-41FEA6CBC104}" type="pres">
      <dgm:prSet presAssocID="{519A692B-F8D4-4B3A-A493-EA4780E91E2A}" presName="sibTrans" presStyleLbl="node1" presStyleIdx="1" presStyleCnt="3"/>
      <dgm:spPr/>
    </dgm:pt>
    <dgm:pt modelId="{A8C409E5-A350-4504-8BDC-1EFA76BFD3C9}" type="pres">
      <dgm:prSet presAssocID="{9B168B08-7198-41C5-9F39-DE15721D3A29}" presName="dummy" presStyleCnt="0"/>
      <dgm:spPr/>
    </dgm:pt>
    <dgm:pt modelId="{EAE0DE45-7BC5-4C4E-9076-ADC7D84B06C7}" type="pres">
      <dgm:prSet presAssocID="{9B168B08-7198-41C5-9F39-DE15721D3A29}" presName="node" presStyleLbl="revTx" presStyleIdx="2" presStyleCnt="3">
        <dgm:presLayoutVars>
          <dgm:bulletEnabled val="1"/>
        </dgm:presLayoutVars>
      </dgm:prSet>
      <dgm:spPr/>
    </dgm:pt>
    <dgm:pt modelId="{29166973-2A6C-41A4-A017-D47801021843}" type="pres">
      <dgm:prSet presAssocID="{1C6E8624-D36E-4EF6-B328-444376E65D61}" presName="sibTrans" presStyleLbl="node1" presStyleIdx="2" presStyleCnt="3"/>
      <dgm:spPr/>
    </dgm:pt>
  </dgm:ptLst>
  <dgm:cxnLst>
    <dgm:cxn modelId="{2A96161B-3C9E-420A-9604-D772D4E81E30}" type="presOf" srcId="{882D3BC7-43CB-4D90-80B2-C0EB956FEAF6}" destId="{E9B5AB85-2C9F-42BA-A6FA-9C967E42D779}" srcOrd="0" destOrd="0" presId="urn:microsoft.com/office/officeart/2005/8/layout/cycle1"/>
    <dgm:cxn modelId="{CFB0211F-0DA8-4380-A78F-5C724D8C72A7}" srcId="{458E1CBC-824F-43C0-BB8B-9A2F174EB807}" destId="{1F909DB8-C734-4DE6-9F58-5087BBFDD63B}" srcOrd="0" destOrd="0" parTransId="{5CE14CE8-7E45-4B2F-A216-AE33B64CFD78}" sibTransId="{E2CD795B-BE8B-4C60-B36A-81BD91964EE0}"/>
    <dgm:cxn modelId="{D0FAF73D-772D-4887-9134-6308902FA826}" type="presOf" srcId="{9B168B08-7198-41C5-9F39-DE15721D3A29}" destId="{EAE0DE45-7BC5-4C4E-9076-ADC7D84B06C7}" srcOrd="0" destOrd="0" presId="urn:microsoft.com/office/officeart/2005/8/layout/cycle1"/>
    <dgm:cxn modelId="{F7F4555D-E785-43E9-A85B-EEF2488227AF}" type="presOf" srcId="{1C6E8624-D36E-4EF6-B328-444376E65D61}" destId="{29166973-2A6C-41A4-A017-D47801021843}" srcOrd="0" destOrd="0" presId="urn:microsoft.com/office/officeart/2005/8/layout/cycle1"/>
    <dgm:cxn modelId="{96FAE97E-1D98-4A16-B078-E918C53C09C8}" srcId="{458E1CBC-824F-43C0-BB8B-9A2F174EB807}" destId="{9B168B08-7198-41C5-9F39-DE15721D3A29}" srcOrd="2" destOrd="0" parTransId="{0280F0D4-B302-45D4-90D7-E690F68B3B46}" sibTransId="{1C6E8624-D36E-4EF6-B328-444376E65D61}"/>
    <dgm:cxn modelId="{91F3F18C-CBAF-4185-A122-0A012FD5EF09}" type="presOf" srcId="{519A692B-F8D4-4B3A-A493-EA4780E91E2A}" destId="{9AFE63B4-66F7-405B-BCF3-41FEA6CBC104}" srcOrd="0" destOrd="0" presId="urn:microsoft.com/office/officeart/2005/8/layout/cycle1"/>
    <dgm:cxn modelId="{19955DD0-BBE8-4D90-8B1C-0A213CB684F8}" type="presOf" srcId="{458E1CBC-824F-43C0-BB8B-9A2F174EB807}" destId="{6C52B2EE-8586-43CA-B685-0633E534C45D}" srcOrd="0" destOrd="0" presId="urn:microsoft.com/office/officeart/2005/8/layout/cycle1"/>
    <dgm:cxn modelId="{063E57DD-5CFD-437A-84DC-06181EDAE19D}" srcId="{458E1CBC-824F-43C0-BB8B-9A2F174EB807}" destId="{882D3BC7-43CB-4D90-80B2-C0EB956FEAF6}" srcOrd="1" destOrd="0" parTransId="{5A23728E-85D1-423A-950E-59DB8A8BD80D}" sibTransId="{519A692B-F8D4-4B3A-A493-EA4780E91E2A}"/>
    <dgm:cxn modelId="{6EB2C2EE-4821-4D58-9E9F-AFF5FCD8130A}" type="presOf" srcId="{1F909DB8-C734-4DE6-9F58-5087BBFDD63B}" destId="{08B220B0-0AF0-441A-BD9C-482C1CFFE787}" srcOrd="0" destOrd="0" presId="urn:microsoft.com/office/officeart/2005/8/layout/cycle1"/>
    <dgm:cxn modelId="{188B93FA-393C-45CB-B310-6233B62E06EC}" type="presOf" srcId="{E2CD795B-BE8B-4C60-B36A-81BD91964EE0}" destId="{65C44214-93DA-4E22-B511-15E6DE5B89C2}" srcOrd="0" destOrd="0" presId="urn:microsoft.com/office/officeart/2005/8/layout/cycle1"/>
    <dgm:cxn modelId="{A0CEC77E-81E6-4AFE-8111-F46E995B82EB}" type="presParOf" srcId="{6C52B2EE-8586-43CA-B685-0633E534C45D}" destId="{5727C91F-BB7F-4B72-8D46-AE14C633CB0B}" srcOrd="0" destOrd="0" presId="urn:microsoft.com/office/officeart/2005/8/layout/cycle1"/>
    <dgm:cxn modelId="{EC912FDE-B676-47E9-A9D1-3CAD11EFEAFB}" type="presParOf" srcId="{6C52B2EE-8586-43CA-B685-0633E534C45D}" destId="{08B220B0-0AF0-441A-BD9C-482C1CFFE787}" srcOrd="1" destOrd="0" presId="urn:microsoft.com/office/officeart/2005/8/layout/cycle1"/>
    <dgm:cxn modelId="{4CEC9B05-52F5-48E5-A6F8-FF9159C041A5}" type="presParOf" srcId="{6C52B2EE-8586-43CA-B685-0633E534C45D}" destId="{65C44214-93DA-4E22-B511-15E6DE5B89C2}" srcOrd="2" destOrd="0" presId="urn:microsoft.com/office/officeart/2005/8/layout/cycle1"/>
    <dgm:cxn modelId="{650D748B-CB72-4B9C-A93E-2C31917ACE97}" type="presParOf" srcId="{6C52B2EE-8586-43CA-B685-0633E534C45D}" destId="{EA09A3CB-4DA6-4E77-A517-A26547CAEEEC}" srcOrd="3" destOrd="0" presId="urn:microsoft.com/office/officeart/2005/8/layout/cycle1"/>
    <dgm:cxn modelId="{BF29BF16-D653-4BA4-A469-821B1DE20B09}" type="presParOf" srcId="{6C52B2EE-8586-43CA-B685-0633E534C45D}" destId="{E9B5AB85-2C9F-42BA-A6FA-9C967E42D779}" srcOrd="4" destOrd="0" presId="urn:microsoft.com/office/officeart/2005/8/layout/cycle1"/>
    <dgm:cxn modelId="{DF2D03B6-C98D-4C81-B9F5-A53BBBEE7350}" type="presParOf" srcId="{6C52B2EE-8586-43CA-B685-0633E534C45D}" destId="{9AFE63B4-66F7-405B-BCF3-41FEA6CBC104}" srcOrd="5" destOrd="0" presId="urn:microsoft.com/office/officeart/2005/8/layout/cycle1"/>
    <dgm:cxn modelId="{6D24442A-95FE-4F94-9BDD-8ACB389269C0}" type="presParOf" srcId="{6C52B2EE-8586-43CA-B685-0633E534C45D}" destId="{A8C409E5-A350-4504-8BDC-1EFA76BFD3C9}" srcOrd="6" destOrd="0" presId="urn:microsoft.com/office/officeart/2005/8/layout/cycle1"/>
    <dgm:cxn modelId="{F6E69B81-202F-44B4-BDA9-378F94CF5EF2}" type="presParOf" srcId="{6C52B2EE-8586-43CA-B685-0633E534C45D}" destId="{EAE0DE45-7BC5-4C4E-9076-ADC7D84B06C7}" srcOrd="7" destOrd="0" presId="urn:microsoft.com/office/officeart/2005/8/layout/cycle1"/>
    <dgm:cxn modelId="{33B5AAA8-1D23-462D-9B64-EA8B9F32C79B}" type="presParOf" srcId="{6C52B2EE-8586-43CA-B685-0633E534C45D}" destId="{29166973-2A6C-41A4-A017-D47801021843}"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220B0-0AF0-441A-BD9C-482C1CFFE787}">
      <dsp:nvSpPr>
        <dsp:cNvPr id="0" name=""/>
        <dsp:cNvSpPr/>
      </dsp:nvSpPr>
      <dsp:spPr>
        <a:xfrm>
          <a:off x="2916791" y="296492"/>
          <a:ext cx="1514705" cy="1514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Garamond" panose="02020404030301010803"/>
            </a:rPr>
            <a:t>Simplification of sexual biology</a:t>
          </a:r>
          <a:endParaRPr lang="en-US" sz="2100" kern="1200" dirty="0"/>
        </a:p>
      </dsp:txBody>
      <dsp:txXfrm>
        <a:off x="2916791" y="296492"/>
        <a:ext cx="1514705" cy="1514705"/>
      </dsp:txXfrm>
    </dsp:sp>
    <dsp:sp modelId="{65C44214-93DA-4E22-B511-15E6DE5B89C2}">
      <dsp:nvSpPr>
        <dsp:cNvPr id="0" name=""/>
        <dsp:cNvSpPr/>
      </dsp:nvSpPr>
      <dsp:spPr>
        <a:xfrm>
          <a:off x="610958" y="-1175"/>
          <a:ext cx="3580120" cy="3580120"/>
        </a:xfrm>
        <a:prstGeom prst="circularArrow">
          <a:avLst>
            <a:gd name="adj1" fmla="val 8250"/>
            <a:gd name="adj2" fmla="val 576267"/>
            <a:gd name="adj3" fmla="val 2963171"/>
            <a:gd name="adj4" fmla="val 52181"/>
            <a:gd name="adj5" fmla="val 962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B5AB85-2C9F-42BA-A6FA-9C967E42D779}">
      <dsp:nvSpPr>
        <dsp:cNvPr id="0" name=""/>
        <dsp:cNvSpPr/>
      </dsp:nvSpPr>
      <dsp:spPr>
        <a:xfrm>
          <a:off x="1643666" y="2501610"/>
          <a:ext cx="1514705" cy="1514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Garamond" panose="02020404030301010803"/>
            </a:rPr>
            <a:t>Binary sex essentialism</a:t>
          </a:r>
          <a:endParaRPr lang="en-US" sz="2100" kern="1200" dirty="0"/>
        </a:p>
      </dsp:txBody>
      <dsp:txXfrm>
        <a:off x="1643666" y="2501610"/>
        <a:ext cx="1514705" cy="1514705"/>
      </dsp:txXfrm>
    </dsp:sp>
    <dsp:sp modelId="{9AFE63B4-66F7-405B-BCF3-41FEA6CBC104}">
      <dsp:nvSpPr>
        <dsp:cNvPr id="0" name=""/>
        <dsp:cNvSpPr/>
      </dsp:nvSpPr>
      <dsp:spPr>
        <a:xfrm>
          <a:off x="610958" y="-1175"/>
          <a:ext cx="3580120" cy="3580120"/>
        </a:xfrm>
        <a:prstGeom prst="circularArrow">
          <a:avLst>
            <a:gd name="adj1" fmla="val 8250"/>
            <a:gd name="adj2" fmla="val 576267"/>
            <a:gd name="adj3" fmla="val 10171552"/>
            <a:gd name="adj4" fmla="val 7260562"/>
            <a:gd name="adj5" fmla="val 962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E0DE45-7BC5-4C4E-9076-ADC7D84B06C7}">
      <dsp:nvSpPr>
        <dsp:cNvPr id="0" name=""/>
        <dsp:cNvSpPr/>
      </dsp:nvSpPr>
      <dsp:spPr>
        <a:xfrm>
          <a:off x="370540" y="296492"/>
          <a:ext cx="1514705" cy="1514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Garamond" panose="02020404030301010803"/>
            </a:rPr>
            <a:t>Binary societal beliefs of sex</a:t>
          </a:r>
          <a:endParaRPr lang="en-US" sz="2100" kern="1200" dirty="0"/>
        </a:p>
      </dsp:txBody>
      <dsp:txXfrm>
        <a:off x="370540" y="296492"/>
        <a:ext cx="1514705" cy="1514705"/>
      </dsp:txXfrm>
    </dsp:sp>
    <dsp:sp modelId="{29166973-2A6C-41A4-A017-D47801021843}">
      <dsp:nvSpPr>
        <dsp:cNvPr id="0" name=""/>
        <dsp:cNvSpPr/>
      </dsp:nvSpPr>
      <dsp:spPr>
        <a:xfrm>
          <a:off x="610958" y="-1175"/>
          <a:ext cx="3580120" cy="3580120"/>
        </a:xfrm>
        <a:prstGeom prst="circularArrow">
          <a:avLst>
            <a:gd name="adj1" fmla="val 8250"/>
            <a:gd name="adj2" fmla="val 576267"/>
            <a:gd name="adj3" fmla="val 16856082"/>
            <a:gd name="adj4" fmla="val 14967652"/>
            <a:gd name="adj5" fmla="val 962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51AE6-6EEB-4B4A-972F-B84AFA57FA35}" type="datetimeFigureOut">
              <a:rPr lang="en-US"/>
              <a:t>10/18/2021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3EB08-C83B-44B6-99AA-94B9881EB899}" type="slidenum">
              <a:rPr lang="en-US"/>
              <a:t>‹#›</a:t>
            </a:fld>
            <a:endParaRPr lang="en-US"/>
          </a:p>
        </p:txBody>
      </p:sp>
    </p:spTree>
    <p:extLst>
      <p:ext uri="{BB962C8B-B14F-4D97-AF65-F5344CB8AC3E}">
        <p14:creationId xmlns:p14="http://schemas.microsoft.com/office/powerpoint/2010/main" val="1058054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kMWxuF9YW3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enderinclusivebiology.com/newsletter/ewpj1t6hd3kl0fgubs2g08ad7y1pz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enderinclusivebiology.com/newsletter/all-female-spotted-hyenas-have-functional-penises-and-mount-both-male-amp-female-hyenas-gender-showcase-9-1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enderinclusivebiology.com/newsletter/australian-gobys-have-2-genders-all-female-or-part-male-part-female-gender-showcase-9-12"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Citation: (Reedy A. 2012. Sex Determination: More Complicated Than You Thought. TedEd. YouTube) </a:t>
            </a:r>
            <a:r>
              <a:rPr lang="en-US" dirty="0">
                <a:hlinkClick r:id="rId3"/>
              </a:rPr>
              <a:t>https://www.youtube.com/watch?v=kMWxuF9YW38</a:t>
            </a:r>
            <a:r>
              <a:rPr lang="en-US" dirty="0"/>
              <a:t> </a:t>
            </a:r>
          </a:p>
        </p:txBody>
      </p:sp>
      <p:sp>
        <p:nvSpPr>
          <p:cNvPr id="4" name="Slide Number Placeholder 3"/>
          <p:cNvSpPr>
            <a:spLocks noGrp="1"/>
          </p:cNvSpPr>
          <p:nvPr>
            <p:ph type="sldNum" sz="quarter" idx="5"/>
          </p:nvPr>
        </p:nvSpPr>
        <p:spPr/>
        <p:txBody>
          <a:bodyPr/>
          <a:lstStyle/>
          <a:p>
            <a:fld id="{3E13EB08-C83B-44B6-99AA-94B9881EB899}" type="slidenum">
              <a:rPr lang="en-US"/>
              <a:t>4</a:t>
            </a:fld>
            <a:endParaRPr lang="en-US"/>
          </a:p>
        </p:txBody>
      </p:sp>
    </p:spTree>
    <p:extLst>
      <p:ext uri="{BB962C8B-B14F-4D97-AF65-F5344CB8AC3E}">
        <p14:creationId xmlns:p14="http://schemas.microsoft.com/office/powerpoint/2010/main" val="3106863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Citation: Bachtrog D, Mank JE, Pecihel CL, Kirkpatrick M, Otto SP, Ashman TL, Hahn MW, Kitano J, Mayrose I, Ming R, Perrin N, Ross L, Valenzuela N, Vamosi JC. 2014. Sex Determination: Why So Many Ways of Doing It? </a:t>
            </a:r>
            <a:r>
              <a:rPr lang="en-US"/>
              <a:t>PLoS Biol 12(7): e1001899. https://doi.org/10.1371/journal.pbio.1001899</a:t>
            </a:r>
            <a:endParaRPr lang="en-US">
              <a:cs typeface="Calibri"/>
            </a:endParaRPr>
          </a:p>
        </p:txBody>
      </p:sp>
      <p:sp>
        <p:nvSpPr>
          <p:cNvPr id="4" name="Slide Number Placeholder 3"/>
          <p:cNvSpPr>
            <a:spLocks noGrp="1"/>
          </p:cNvSpPr>
          <p:nvPr>
            <p:ph type="sldNum" sz="quarter" idx="5"/>
          </p:nvPr>
        </p:nvSpPr>
        <p:spPr/>
        <p:txBody>
          <a:bodyPr/>
          <a:lstStyle/>
          <a:p>
            <a:fld id="{3E13EB08-C83B-44B6-99AA-94B9881EB899}" type="slidenum">
              <a:rPr lang="en-US"/>
              <a:t>5</a:t>
            </a:fld>
            <a:endParaRPr lang="en-US"/>
          </a:p>
        </p:txBody>
      </p:sp>
    </p:spTree>
    <p:extLst>
      <p:ext uri="{BB962C8B-B14F-4D97-AF65-F5344CB8AC3E}">
        <p14:creationId xmlns:p14="http://schemas.microsoft.com/office/powerpoint/2010/main" val="422220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Citation: Bachtrog D, Mank JE, Pecihel CL, Kirkpatrick M, Otto SP, Ashman TL, Hahn MW, Kitano J, Mayrose I, Ming R, Perrin N, Ross L, Valenzuela N, Vamosi JC. 2014. Sex Determination: Why So Many Ways of Doing It? PLoS Biol 12(7): e1001899. https://doi.org/10.1371/journal.pbio.1001899</a:t>
            </a:r>
          </a:p>
          <a:p>
            <a:endParaRPr lang="en-US" dirty="0">
              <a:cs typeface="Calibri"/>
            </a:endParaRPr>
          </a:p>
        </p:txBody>
      </p:sp>
      <p:sp>
        <p:nvSpPr>
          <p:cNvPr id="4" name="Slide Number Placeholder 3"/>
          <p:cNvSpPr>
            <a:spLocks noGrp="1"/>
          </p:cNvSpPr>
          <p:nvPr>
            <p:ph type="sldNum" sz="quarter" idx="5"/>
          </p:nvPr>
        </p:nvSpPr>
        <p:spPr/>
        <p:txBody>
          <a:bodyPr/>
          <a:lstStyle/>
          <a:p>
            <a:fld id="{3E13EB08-C83B-44B6-99AA-94B9881EB899}" type="slidenum">
              <a:rPr lang="en-US"/>
              <a:t>6</a:t>
            </a:fld>
            <a:endParaRPr lang="en-US"/>
          </a:p>
        </p:txBody>
      </p:sp>
    </p:spTree>
    <p:extLst>
      <p:ext uri="{BB962C8B-B14F-4D97-AF65-F5344CB8AC3E}">
        <p14:creationId xmlns:p14="http://schemas.microsoft.com/office/powerpoint/2010/main" val="199308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Citation: Gender Inclusive Biology. 2020. </a:t>
            </a:r>
            <a:r>
              <a:rPr lang="en-US"/>
              <a:t>All XX Spanish Moles Have Ovotestes (Both Ovarian &amp; Testicular Tissue) And Make Eggs &amp; Testosterone, But XY Moles Only Have Testes &amp; Make Sperm. (Gender Showcase, 9-12). </a:t>
            </a:r>
          </a:p>
          <a:p>
            <a:r>
              <a:rPr lang="en-US" dirty="0">
                <a:hlinkClick r:id="rId3"/>
              </a:rPr>
              <a:t>https://www.genderinclusivebiology.com/newsletter/ewpj1t6hd3kl0fgubs2g08ad7y1pz2</a:t>
            </a:r>
            <a:r>
              <a:rPr lang="en-US" dirty="0"/>
              <a:t>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E13EB08-C83B-44B6-99AA-94B9881EB899}" type="slidenum">
              <a:rPr lang="en-US"/>
              <a:t>7</a:t>
            </a:fld>
            <a:endParaRPr lang="en-US"/>
          </a:p>
        </p:txBody>
      </p:sp>
    </p:spTree>
    <p:extLst>
      <p:ext uri="{BB962C8B-B14F-4D97-AF65-F5344CB8AC3E}">
        <p14:creationId xmlns:p14="http://schemas.microsoft.com/office/powerpoint/2010/main" val="1321498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Citation: Gender Inclusive Biology. 2020. All Female Spotted Hyenas Have Penises They Use To Mount, Pee, &amp; Give Birth. (Gender Showcase, 9-12)</a:t>
            </a:r>
          </a:p>
          <a:p>
            <a:r>
              <a:rPr lang="en-US" dirty="0">
                <a:hlinkClick r:id="rId3"/>
              </a:rPr>
              <a:t>https://www.genderinclusivebiology.com/newsletter/all-female-spotted-hyenas-have-functional-penises-and-mount-both-male-amp-female-hyenas-gender-showcase-9-12</a:t>
            </a:r>
            <a:r>
              <a:rPr lang="en-US" dirty="0"/>
              <a:t> </a:t>
            </a:r>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3E13EB08-C83B-44B6-99AA-94B9881EB899}" type="slidenum">
              <a:rPr lang="en-US"/>
              <a:t>8</a:t>
            </a:fld>
            <a:endParaRPr lang="en-US"/>
          </a:p>
        </p:txBody>
      </p:sp>
    </p:spTree>
    <p:extLst>
      <p:ext uri="{BB962C8B-B14F-4D97-AF65-F5344CB8AC3E}">
        <p14:creationId xmlns:p14="http://schemas.microsoft.com/office/powerpoint/2010/main" val="211012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Citation: Gender Inclusive Biology. 2020. The Sex-Changing Australian Goby Species Have 2 Sexes: All-Female Or Part-Male-Part-Female. (Gender Showcase, 9-12)</a:t>
            </a:r>
          </a:p>
          <a:p>
            <a:r>
              <a:rPr lang="en-US" dirty="0">
                <a:hlinkClick r:id="rId3"/>
              </a:rPr>
              <a:t>https://www.genderinclusivebiology.com/newsletter/australian-gobys-have-2-genders-all-female-or-part-male-part-female-gender-showcase-9-12</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3E13EB08-C83B-44B6-99AA-94B9881EB899}" type="slidenum">
              <a:rPr lang="en-US"/>
              <a:t>9</a:t>
            </a:fld>
            <a:endParaRPr lang="en-US"/>
          </a:p>
        </p:txBody>
      </p:sp>
    </p:spTree>
    <p:extLst>
      <p:ext uri="{BB962C8B-B14F-4D97-AF65-F5344CB8AC3E}">
        <p14:creationId xmlns:p14="http://schemas.microsoft.com/office/powerpoint/2010/main" val="3704808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Citation: Baeckens S, Blomberg SP, Shine R. 2020. Inclusive science: ditch archaic terms. Nature. 580:185</a:t>
            </a:r>
          </a:p>
        </p:txBody>
      </p:sp>
      <p:sp>
        <p:nvSpPr>
          <p:cNvPr id="4" name="Slide Number Placeholder 3"/>
          <p:cNvSpPr>
            <a:spLocks noGrp="1"/>
          </p:cNvSpPr>
          <p:nvPr>
            <p:ph type="sldNum" sz="quarter" idx="5"/>
          </p:nvPr>
        </p:nvSpPr>
        <p:spPr/>
        <p:txBody>
          <a:bodyPr/>
          <a:lstStyle/>
          <a:p>
            <a:fld id="{3E13EB08-C83B-44B6-99AA-94B9881EB899}" type="slidenum">
              <a:rPr lang="en-US"/>
              <a:t>10</a:t>
            </a:fld>
            <a:endParaRPr lang="en-US"/>
          </a:p>
        </p:txBody>
      </p:sp>
    </p:spTree>
    <p:extLst>
      <p:ext uri="{BB962C8B-B14F-4D97-AF65-F5344CB8AC3E}">
        <p14:creationId xmlns:p14="http://schemas.microsoft.com/office/powerpoint/2010/main" val="2823218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E13EB08-C83B-44B6-99AA-94B9881EB899}" type="slidenum">
              <a:rPr lang="en-US"/>
              <a:t>12</a:t>
            </a:fld>
            <a:endParaRPr lang="en-US"/>
          </a:p>
        </p:txBody>
      </p:sp>
    </p:spTree>
    <p:extLst>
      <p:ext uri="{BB962C8B-B14F-4D97-AF65-F5344CB8AC3E}">
        <p14:creationId xmlns:p14="http://schemas.microsoft.com/office/powerpoint/2010/main" val="2147097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dirty="0"/>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10/18/2021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543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5628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9634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543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1519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548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4678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7823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9845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862787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dirty="0"/>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9511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691538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1118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8694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09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2898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dirty="0"/>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00358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10/18/2021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388564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N4S2Jh2D5CU?feature=oembed" TargetMode="External"/><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kMWxuF9YW38?feature=oembed" TargetMode="Externa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Arial"/>
              </a:rPr>
              <a:t>Sexual Diversity in Nature</a:t>
            </a:r>
            <a:endParaRPr lang="en-US" dirty="0"/>
          </a:p>
        </p:txBody>
      </p:sp>
      <p:sp>
        <p:nvSpPr>
          <p:cNvPr id="3" name="Subtitle 2"/>
          <p:cNvSpPr>
            <a:spLocks noGrp="1"/>
          </p:cNvSpPr>
          <p:nvPr>
            <p:ph type="subTitle" idx="1"/>
          </p:nvPr>
        </p:nvSpPr>
        <p:spPr/>
        <p:txBody>
          <a:bodyPr/>
          <a:lstStyle/>
          <a:p>
            <a:r>
              <a:rPr lang="en-US" dirty="0">
                <a:cs typeface="Arial"/>
              </a:rPr>
              <a:t>Module 2: Science and Identities</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766E-6D3E-4B1B-893D-2E6CCDFF38DF}"/>
              </a:ext>
            </a:extLst>
          </p:cNvPr>
          <p:cNvSpPr>
            <a:spLocks noGrp="1"/>
          </p:cNvSpPr>
          <p:nvPr>
            <p:ph type="title"/>
          </p:nvPr>
        </p:nvSpPr>
        <p:spPr/>
        <p:txBody>
          <a:bodyPr/>
          <a:lstStyle/>
          <a:p>
            <a:r>
              <a:rPr lang="en-US" dirty="0"/>
              <a:t>Nature: Inclusive Science</a:t>
            </a:r>
          </a:p>
        </p:txBody>
      </p:sp>
      <p:sp>
        <p:nvSpPr>
          <p:cNvPr id="3" name="Content Placeholder 2">
            <a:extLst>
              <a:ext uri="{FF2B5EF4-FFF2-40B4-BE49-F238E27FC236}">
                <a16:creationId xmlns:a16="http://schemas.microsoft.com/office/drawing/2014/main" id="{1D7978B7-4437-4681-9D9D-F5E020D663E8}"/>
              </a:ext>
            </a:extLst>
          </p:cNvPr>
          <p:cNvSpPr>
            <a:spLocks noGrp="1"/>
          </p:cNvSpPr>
          <p:nvPr>
            <p:ph idx="1"/>
          </p:nvPr>
        </p:nvSpPr>
        <p:spPr>
          <a:xfrm>
            <a:off x="1072794" y="2505561"/>
            <a:ext cx="8608028" cy="3318936"/>
          </a:xfrm>
        </p:spPr>
        <p:txBody>
          <a:bodyPr/>
          <a:lstStyle/>
          <a:p>
            <a:r>
              <a:rPr lang="en-US"/>
              <a:t>Read the Nature correspondence 'Inclusive Science: Ditch Insensitive Terminology'  </a:t>
            </a:r>
          </a:p>
        </p:txBody>
      </p:sp>
      <p:pic>
        <p:nvPicPr>
          <p:cNvPr id="4" name="Picture 4">
            <a:hlinkClick r:id="" action="ppaction://media"/>
            <a:extLst>
              <a:ext uri="{FF2B5EF4-FFF2-40B4-BE49-F238E27FC236}">
                <a16:creationId xmlns:a16="http://schemas.microsoft.com/office/drawing/2014/main" id="{CF672F1D-F18C-492B-ACD0-FEF73A8F7873}"/>
              </a:ext>
            </a:extLst>
          </p:cNvPr>
          <p:cNvPicPr>
            <a:picLocks noRot="1" noChangeAspect="1"/>
          </p:cNvPicPr>
          <p:nvPr>
            <a:videoFile r:link="rId1"/>
          </p:nvPr>
        </p:nvPicPr>
        <p:blipFill>
          <a:blip r:embed="rId4"/>
          <a:stretch>
            <a:fillRect/>
          </a:stretch>
        </p:blipFill>
        <p:spPr>
          <a:xfrm>
            <a:off x="2883388" y="3470688"/>
            <a:ext cx="4572000" cy="2571750"/>
          </a:xfrm>
          <a:prstGeom prst="rect">
            <a:avLst/>
          </a:prstGeom>
        </p:spPr>
      </p:pic>
      <p:pic>
        <p:nvPicPr>
          <p:cNvPr id="5" name="Picture 5" descr="Text&#10;&#10;Description automatically generated">
            <a:extLst>
              <a:ext uri="{FF2B5EF4-FFF2-40B4-BE49-F238E27FC236}">
                <a16:creationId xmlns:a16="http://schemas.microsoft.com/office/drawing/2014/main" id="{88011DDB-2A6C-4582-9D48-C6D712296F9E}"/>
              </a:ext>
            </a:extLst>
          </p:cNvPr>
          <p:cNvPicPr>
            <a:picLocks noChangeAspect="1"/>
          </p:cNvPicPr>
          <p:nvPr/>
        </p:nvPicPr>
        <p:blipFill>
          <a:blip r:embed="rId5"/>
          <a:stretch>
            <a:fillRect/>
          </a:stretch>
        </p:blipFill>
        <p:spPr>
          <a:xfrm>
            <a:off x="9405516" y="70209"/>
            <a:ext cx="2079756" cy="8447068"/>
          </a:xfrm>
          <a:prstGeom prst="rect">
            <a:avLst/>
          </a:prstGeom>
        </p:spPr>
      </p:pic>
      <p:sp>
        <p:nvSpPr>
          <p:cNvPr id="6" name="TextBox 5">
            <a:extLst>
              <a:ext uri="{FF2B5EF4-FFF2-40B4-BE49-F238E27FC236}">
                <a16:creationId xmlns:a16="http://schemas.microsoft.com/office/drawing/2014/main" id="{2701CEDC-47FB-4C6C-B53C-CD66B5816D6C}"/>
              </a:ext>
            </a:extLst>
          </p:cNvPr>
          <p:cNvSpPr txBox="1"/>
          <p:nvPr/>
        </p:nvSpPr>
        <p:spPr>
          <a:xfrm>
            <a:off x="5705960" y="6403382"/>
            <a:ext cx="3518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(Baeckens, Blomberg, Shine, 2020)</a:t>
            </a:r>
          </a:p>
        </p:txBody>
      </p:sp>
    </p:spTree>
    <p:extLst>
      <p:ext uri="{BB962C8B-B14F-4D97-AF65-F5344CB8AC3E}">
        <p14:creationId xmlns:p14="http://schemas.microsoft.com/office/powerpoint/2010/main" val="3941030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A168-BEC9-4423-AE33-183CCD1A8B6C}"/>
              </a:ext>
            </a:extLst>
          </p:cNvPr>
          <p:cNvSpPr>
            <a:spLocks noGrp="1"/>
          </p:cNvSpPr>
          <p:nvPr>
            <p:ph type="title"/>
          </p:nvPr>
        </p:nvSpPr>
        <p:spPr>
          <a:xfrm>
            <a:off x="1295402" y="601132"/>
            <a:ext cx="9601196" cy="1303867"/>
          </a:xfrm>
        </p:spPr>
        <p:txBody>
          <a:bodyPr/>
          <a:lstStyle/>
          <a:p>
            <a:r>
              <a:rPr lang="en-US" dirty="0">
                <a:cs typeface="Arial"/>
              </a:rPr>
              <a:t>Class KWL Chart </a:t>
            </a:r>
            <a:endParaRPr lang="en-US" dirty="0"/>
          </a:p>
        </p:txBody>
      </p:sp>
      <p:graphicFrame>
        <p:nvGraphicFramePr>
          <p:cNvPr id="4" name="Table 4">
            <a:extLst>
              <a:ext uri="{FF2B5EF4-FFF2-40B4-BE49-F238E27FC236}">
                <a16:creationId xmlns:a16="http://schemas.microsoft.com/office/drawing/2014/main" id="{9003B50C-AA94-48EC-B17A-3DA332395D92}"/>
              </a:ext>
            </a:extLst>
          </p:cNvPr>
          <p:cNvGraphicFramePr>
            <a:graphicFrameLocks noGrp="1"/>
          </p:cNvGraphicFramePr>
          <p:nvPr>
            <p:ph idx="1"/>
          </p:nvPr>
        </p:nvGraphicFramePr>
        <p:xfrm>
          <a:off x="891267" y="1564821"/>
          <a:ext cx="10487964" cy="4510397"/>
        </p:xfrm>
        <a:graphic>
          <a:graphicData uri="http://schemas.openxmlformats.org/drawingml/2006/table">
            <a:tbl>
              <a:tblPr firstRow="1" bandRow="1">
                <a:tableStyleId>{5C22544A-7EE6-4342-B048-85BDC9FD1C3A}</a:tableStyleId>
              </a:tblPr>
              <a:tblGrid>
                <a:gridCol w="3495988">
                  <a:extLst>
                    <a:ext uri="{9D8B030D-6E8A-4147-A177-3AD203B41FA5}">
                      <a16:colId xmlns:a16="http://schemas.microsoft.com/office/drawing/2014/main" val="231433207"/>
                    </a:ext>
                  </a:extLst>
                </a:gridCol>
                <a:gridCol w="3495988">
                  <a:extLst>
                    <a:ext uri="{9D8B030D-6E8A-4147-A177-3AD203B41FA5}">
                      <a16:colId xmlns:a16="http://schemas.microsoft.com/office/drawing/2014/main" val="3289904499"/>
                    </a:ext>
                  </a:extLst>
                </a:gridCol>
                <a:gridCol w="3495988">
                  <a:extLst>
                    <a:ext uri="{9D8B030D-6E8A-4147-A177-3AD203B41FA5}">
                      <a16:colId xmlns:a16="http://schemas.microsoft.com/office/drawing/2014/main" val="663332561"/>
                    </a:ext>
                  </a:extLst>
                </a:gridCol>
              </a:tblGrid>
              <a:tr h="444100">
                <a:tc gridSpan="3">
                  <a:txBody>
                    <a:bodyPr/>
                    <a:lstStyle/>
                    <a:p>
                      <a:pPr lvl="0" algn="ctr">
                        <a:buNone/>
                      </a:pPr>
                      <a:r>
                        <a:rPr lang="en-US" sz="2000" b="0" dirty="0"/>
                        <a:t>Sex Determination</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1487893"/>
                  </a:ext>
                </a:extLst>
              </a:tr>
              <a:tr h="416344">
                <a:tc>
                  <a:txBody>
                    <a:bodyPr/>
                    <a:lstStyle/>
                    <a:p>
                      <a:pPr algn="ctr"/>
                      <a:r>
                        <a:rPr lang="en-US" b="1" dirty="0"/>
                        <a:t>(K)</a:t>
                      </a:r>
                    </a:p>
                  </a:txBody>
                  <a:tcPr/>
                </a:tc>
                <a:tc>
                  <a:txBody>
                    <a:bodyPr/>
                    <a:lstStyle/>
                    <a:p>
                      <a:pPr algn="ctr"/>
                      <a:r>
                        <a:rPr lang="en-US" b="1" dirty="0"/>
                        <a:t>(W)</a:t>
                      </a:r>
                    </a:p>
                  </a:txBody>
                  <a:tcPr/>
                </a:tc>
                <a:tc>
                  <a:txBody>
                    <a:bodyPr/>
                    <a:lstStyle/>
                    <a:p>
                      <a:pPr algn="ctr"/>
                      <a:r>
                        <a:rPr lang="en-US" b="1" dirty="0"/>
                        <a:t>(L)</a:t>
                      </a:r>
                    </a:p>
                  </a:txBody>
                  <a:tcPr/>
                </a:tc>
                <a:extLst>
                  <a:ext uri="{0D108BD9-81ED-4DB2-BD59-A6C34878D82A}">
                    <a16:rowId xmlns:a16="http://schemas.microsoft.com/office/drawing/2014/main" val="2929491553"/>
                  </a:ext>
                </a:extLst>
              </a:tr>
              <a:tr h="569003">
                <a:tc>
                  <a:txBody>
                    <a:bodyPr/>
                    <a:lstStyle/>
                    <a:p>
                      <a:pPr lvl="0" algn="l">
                        <a:lnSpc>
                          <a:spcPct val="100000"/>
                        </a:lnSpc>
                        <a:spcBef>
                          <a:spcPts val="0"/>
                        </a:spcBef>
                        <a:spcAft>
                          <a:spcPts val="0"/>
                        </a:spcAft>
                        <a:buNone/>
                      </a:pPr>
                      <a:r>
                        <a:rPr lang="en-US" sz="1400" b="0" i="0" u="none" strike="noStrike" noProof="0" dirty="0">
                          <a:latin typeface="Arial"/>
                        </a:rPr>
                        <a:t>What do you already </a:t>
                      </a:r>
                      <a:r>
                        <a:rPr lang="en-US" sz="1400" b="1" i="0" u="none" strike="noStrike" noProof="0" dirty="0">
                          <a:latin typeface="Arial"/>
                        </a:rPr>
                        <a:t>know </a:t>
                      </a:r>
                      <a:r>
                        <a:rPr lang="en-US" sz="1400" b="0" i="0" u="none" strike="noStrike" noProof="0" dirty="0">
                          <a:latin typeface="Arial"/>
                        </a:rPr>
                        <a:t>about how sex is determined in animals? </a:t>
                      </a:r>
                    </a:p>
                  </a:txBody>
                  <a:tcPr/>
                </a:tc>
                <a:tc>
                  <a:txBody>
                    <a:bodyPr/>
                    <a:lstStyle/>
                    <a:p>
                      <a:pPr lvl="0">
                        <a:buNone/>
                      </a:pPr>
                      <a:r>
                        <a:rPr lang="en-US" sz="1400" b="0" i="0" u="none" strike="noStrike" noProof="0" dirty="0">
                          <a:latin typeface="Arial"/>
                        </a:rPr>
                        <a:t>What do you </a:t>
                      </a:r>
                      <a:r>
                        <a:rPr lang="en-US" sz="1400" b="1" i="0" u="none" strike="noStrike" noProof="0" dirty="0">
                          <a:latin typeface="Arial"/>
                        </a:rPr>
                        <a:t>want </a:t>
                      </a:r>
                      <a:r>
                        <a:rPr lang="en-US" sz="1400" b="0" i="0" u="none" strike="noStrike" noProof="0" dirty="0">
                          <a:latin typeface="Arial"/>
                        </a:rPr>
                        <a:t>to know about sex determination? What do you </a:t>
                      </a:r>
                      <a:r>
                        <a:rPr lang="en-US" sz="1400" b="1" i="0" u="none" strike="noStrike" noProof="0" dirty="0">
                          <a:latin typeface="Arial"/>
                        </a:rPr>
                        <a:t>wonder</a:t>
                      </a:r>
                      <a:r>
                        <a:rPr lang="en-US" sz="1400" b="0" i="0" u="none" strike="noStrike" noProof="0" dirty="0">
                          <a:latin typeface="Arial"/>
                        </a:rPr>
                        <a:t>?</a:t>
                      </a:r>
                      <a:endParaRPr lang="en-US" sz="1400" dirty="0"/>
                    </a:p>
                  </a:txBody>
                  <a:tcPr/>
                </a:tc>
                <a:tc>
                  <a:txBody>
                    <a:bodyPr/>
                    <a:lstStyle/>
                    <a:p>
                      <a:pPr lvl="0">
                        <a:buNone/>
                      </a:pPr>
                      <a:r>
                        <a:rPr lang="en-US" sz="1400" b="0" i="0" u="none" strike="noStrike" noProof="0" dirty="0">
                          <a:latin typeface="Arial"/>
                        </a:rPr>
                        <a:t>What have you </a:t>
                      </a:r>
                      <a:r>
                        <a:rPr lang="en-US" sz="1400" b="1" i="0" u="none" strike="noStrike" noProof="0" dirty="0">
                          <a:latin typeface="Arial"/>
                        </a:rPr>
                        <a:t>learned </a:t>
                      </a:r>
                      <a:r>
                        <a:rPr lang="en-US" sz="1400" b="0" i="0" u="none" strike="noStrike" noProof="0" dirty="0">
                          <a:latin typeface="Arial"/>
                        </a:rPr>
                        <a:t>about sex determination?</a:t>
                      </a:r>
                      <a:endParaRPr lang="en-US" sz="1400" dirty="0"/>
                    </a:p>
                  </a:txBody>
                  <a:tcPr/>
                </a:tc>
                <a:extLst>
                  <a:ext uri="{0D108BD9-81ED-4DB2-BD59-A6C34878D82A}">
                    <a16:rowId xmlns:a16="http://schemas.microsoft.com/office/drawing/2014/main" val="3219536655"/>
                  </a:ext>
                </a:extLst>
              </a:tr>
              <a:tr h="308095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40567947"/>
                  </a:ext>
                </a:extLst>
              </a:tr>
            </a:tbl>
          </a:graphicData>
        </a:graphic>
      </p:graphicFrame>
    </p:spTree>
    <p:extLst>
      <p:ext uri="{BB962C8B-B14F-4D97-AF65-F5344CB8AC3E}">
        <p14:creationId xmlns:p14="http://schemas.microsoft.com/office/powerpoint/2010/main" val="1245148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F6EB-553E-45B5-A1E3-E534AAC35308}"/>
              </a:ext>
            </a:extLst>
          </p:cNvPr>
          <p:cNvSpPr>
            <a:spLocks noGrp="1"/>
          </p:cNvSpPr>
          <p:nvPr>
            <p:ph type="title"/>
          </p:nvPr>
        </p:nvSpPr>
        <p:spPr>
          <a:xfrm>
            <a:off x="720308" y="752094"/>
            <a:ext cx="3332668" cy="1303867"/>
          </a:xfrm>
        </p:spPr>
        <p:txBody>
          <a:bodyPr>
            <a:normAutofit/>
          </a:bodyPr>
          <a:lstStyle/>
          <a:p>
            <a:r>
              <a:rPr lang="en-US" dirty="0"/>
              <a:t>Terminology</a:t>
            </a:r>
          </a:p>
        </p:txBody>
      </p:sp>
      <p:pic>
        <p:nvPicPr>
          <p:cNvPr id="4" name="Picture 4" descr="Diagram&#10;&#10;Description automatically generated">
            <a:extLst>
              <a:ext uri="{FF2B5EF4-FFF2-40B4-BE49-F238E27FC236}">
                <a16:creationId xmlns:a16="http://schemas.microsoft.com/office/drawing/2014/main" id="{B777533D-60B5-4C1D-A505-80141EA79454}"/>
              </a:ext>
            </a:extLst>
          </p:cNvPr>
          <p:cNvPicPr>
            <a:picLocks noGrp="1" noChangeAspect="1"/>
          </p:cNvPicPr>
          <p:nvPr>
            <p:ph idx="1"/>
          </p:nvPr>
        </p:nvPicPr>
        <p:blipFill>
          <a:blip r:embed="rId3"/>
          <a:stretch>
            <a:fillRect/>
          </a:stretch>
        </p:blipFill>
        <p:spPr>
          <a:xfrm>
            <a:off x="3847070" y="745385"/>
            <a:ext cx="7315819" cy="5648067"/>
          </a:xfrm>
        </p:spPr>
      </p:pic>
      <p:sp>
        <p:nvSpPr>
          <p:cNvPr id="5" name="TextBox 4">
            <a:extLst>
              <a:ext uri="{FF2B5EF4-FFF2-40B4-BE49-F238E27FC236}">
                <a16:creationId xmlns:a16="http://schemas.microsoft.com/office/drawing/2014/main" id="{E1C29058-73DF-43D4-8B10-529A67BBA7FF}"/>
              </a:ext>
            </a:extLst>
          </p:cNvPr>
          <p:cNvSpPr txBox="1"/>
          <p:nvPr/>
        </p:nvSpPr>
        <p:spPr>
          <a:xfrm>
            <a:off x="713118" y="2682815"/>
            <a:ext cx="3131388" cy="299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ct val="20000"/>
              </a:spcBef>
              <a:spcAft>
                <a:spcPts val="600"/>
              </a:spcAft>
              <a:buFont typeface="Arial"/>
              <a:buChar char="•"/>
            </a:pPr>
            <a:r>
              <a:rPr lang="en-US" dirty="0"/>
              <a:t>Cisnormativity-</a:t>
            </a:r>
            <a:r>
              <a:rPr lang="en-US" dirty="0">
                <a:ea typeface="+mn-lt"/>
                <a:cs typeface="+mn-lt"/>
              </a:rPr>
              <a:t> social norms where cis-gender identities are considered 'normal' and systems privilege cis identities. </a:t>
            </a:r>
            <a:endParaRPr lang="en-US"/>
          </a:p>
          <a:p>
            <a:pPr marL="285750" indent="-285750">
              <a:spcBef>
                <a:spcPct val="20000"/>
              </a:spcBef>
              <a:spcAft>
                <a:spcPts val="600"/>
              </a:spcAft>
              <a:buFont typeface="Arial"/>
              <a:buChar char="•"/>
            </a:pPr>
            <a:r>
              <a:rPr lang="en-US" dirty="0">
                <a:ea typeface="+mn-lt"/>
                <a:cs typeface="+mn-lt"/>
              </a:rPr>
              <a:t>Biological Binary Essentialism- the belief that biological sex is a binary (male or female) and permanent.</a:t>
            </a:r>
            <a:endParaRPr lang="en-US" dirty="0"/>
          </a:p>
        </p:txBody>
      </p:sp>
    </p:spTree>
    <p:extLst>
      <p:ext uri="{BB962C8B-B14F-4D97-AF65-F5344CB8AC3E}">
        <p14:creationId xmlns:p14="http://schemas.microsoft.com/office/powerpoint/2010/main" val="1038266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F6EB-553E-45B5-A1E3-E534AAC35308}"/>
              </a:ext>
            </a:extLst>
          </p:cNvPr>
          <p:cNvSpPr>
            <a:spLocks noGrp="1"/>
          </p:cNvSpPr>
          <p:nvPr>
            <p:ph type="title"/>
          </p:nvPr>
        </p:nvSpPr>
        <p:spPr>
          <a:xfrm>
            <a:off x="720308" y="752094"/>
            <a:ext cx="3332668" cy="1303867"/>
          </a:xfrm>
        </p:spPr>
        <p:txBody>
          <a:bodyPr>
            <a:normAutofit/>
          </a:bodyPr>
          <a:lstStyle/>
          <a:p>
            <a:r>
              <a:rPr lang="en-US" dirty="0"/>
              <a:t>Terminology</a:t>
            </a:r>
          </a:p>
        </p:txBody>
      </p:sp>
      <p:pic>
        <p:nvPicPr>
          <p:cNvPr id="7" name="Picture 7" descr="Table&#10;&#10;Description automatically generated">
            <a:extLst>
              <a:ext uri="{FF2B5EF4-FFF2-40B4-BE49-F238E27FC236}">
                <a16:creationId xmlns:a16="http://schemas.microsoft.com/office/drawing/2014/main" id="{101D3B4B-2728-4994-95D0-0BEED137B0EF}"/>
              </a:ext>
            </a:extLst>
          </p:cNvPr>
          <p:cNvPicPr>
            <a:picLocks noGrp="1" noChangeAspect="1"/>
          </p:cNvPicPr>
          <p:nvPr>
            <p:ph idx="1"/>
          </p:nvPr>
        </p:nvPicPr>
        <p:blipFill>
          <a:blip r:embed="rId2"/>
          <a:stretch>
            <a:fillRect/>
          </a:stretch>
        </p:blipFill>
        <p:spPr>
          <a:xfrm>
            <a:off x="5380029" y="443461"/>
            <a:ext cx="6090205" cy="5863728"/>
          </a:xfrm>
        </p:spPr>
      </p:pic>
    </p:spTree>
    <p:extLst>
      <p:ext uri="{BB962C8B-B14F-4D97-AF65-F5344CB8AC3E}">
        <p14:creationId xmlns:p14="http://schemas.microsoft.com/office/powerpoint/2010/main" val="1923589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741F-E76A-405E-8C4C-FDCC745AE11F}"/>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8C90008-8658-40BE-B384-6B7FA860A082}"/>
              </a:ext>
            </a:extLst>
          </p:cNvPr>
          <p:cNvSpPr>
            <a:spLocks noGrp="1"/>
          </p:cNvSpPr>
          <p:nvPr>
            <p:ph idx="1"/>
          </p:nvPr>
        </p:nvSpPr>
        <p:spPr/>
        <p:txBody>
          <a:bodyPr/>
          <a:lstStyle/>
          <a:p>
            <a:pPr marL="0" indent="0">
              <a:buNone/>
            </a:pPr>
            <a:endParaRPr lang="en-US"/>
          </a:p>
          <a:p>
            <a:pPr>
              <a:buSzPct val="114999"/>
            </a:pPr>
            <a:r>
              <a:rPr lang="en-US" dirty="0"/>
              <a:t>How do the societal norms of cisnormativity and biological binary essentialism impact science?</a:t>
            </a:r>
          </a:p>
          <a:p>
            <a:pPr>
              <a:buSzPct val="114999"/>
            </a:pPr>
            <a:r>
              <a:rPr lang="en-US" dirty="0"/>
              <a:t>How can/does science impact these societal norms? </a:t>
            </a:r>
          </a:p>
        </p:txBody>
      </p:sp>
    </p:spTree>
    <p:extLst>
      <p:ext uri="{BB962C8B-B14F-4D97-AF65-F5344CB8AC3E}">
        <p14:creationId xmlns:p14="http://schemas.microsoft.com/office/powerpoint/2010/main" val="3718166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741F-E76A-405E-8C4C-FDCC745AE11F}"/>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8C90008-8658-40BE-B384-6B7FA860A082}"/>
              </a:ext>
            </a:extLst>
          </p:cNvPr>
          <p:cNvSpPr>
            <a:spLocks noGrp="1"/>
          </p:cNvSpPr>
          <p:nvPr>
            <p:ph idx="1"/>
          </p:nvPr>
        </p:nvSpPr>
        <p:spPr>
          <a:xfrm>
            <a:off x="1295401" y="2556932"/>
            <a:ext cx="6208140" cy="3318936"/>
          </a:xfrm>
        </p:spPr>
        <p:txBody>
          <a:bodyPr>
            <a:normAutofit lnSpcReduction="10000"/>
          </a:bodyPr>
          <a:lstStyle/>
          <a:p>
            <a:pPr>
              <a:buSzPct val="114999"/>
            </a:pPr>
            <a:r>
              <a:rPr lang="en-US" dirty="0">
                <a:ea typeface="+mn-lt"/>
                <a:cs typeface="+mn-lt"/>
              </a:rPr>
              <a:t>In the natural world, sex isn't binary and is determined by a variety of ways (chromosomes, temperature, environment, hormones, etc.)</a:t>
            </a:r>
            <a:endParaRPr lang="en-US"/>
          </a:p>
          <a:p>
            <a:pPr>
              <a:buSzPct val="114999"/>
            </a:pPr>
            <a:r>
              <a:rPr lang="en-US" dirty="0">
                <a:ea typeface="+mn-lt"/>
                <a:cs typeface="+mn-lt"/>
              </a:rPr>
              <a:t>Humans categorizing and assigning sex in nature is culturally situated by our societal values (Ex.  Cisnormativity and Biological Binary Essentialism is applied on to our understanding of the natural world)</a:t>
            </a:r>
            <a:endParaRPr lang="en-US" dirty="0"/>
          </a:p>
          <a:p>
            <a:pPr>
              <a:buSzPct val="114999"/>
            </a:pPr>
            <a:endParaRPr lang="en-US" dirty="0"/>
          </a:p>
        </p:txBody>
      </p:sp>
      <p:graphicFrame>
        <p:nvGraphicFramePr>
          <p:cNvPr id="4" name="Diagram 4">
            <a:extLst>
              <a:ext uri="{FF2B5EF4-FFF2-40B4-BE49-F238E27FC236}">
                <a16:creationId xmlns:a16="http://schemas.microsoft.com/office/drawing/2014/main" id="{816B3691-3B93-4D45-9B4D-03830898DCEE}"/>
              </a:ext>
            </a:extLst>
          </p:cNvPr>
          <p:cNvGraphicFramePr/>
          <p:nvPr>
            <p:extLst>
              <p:ext uri="{D42A27DB-BD31-4B8C-83A1-F6EECF244321}">
                <p14:modId xmlns:p14="http://schemas.microsoft.com/office/powerpoint/2010/main" val="1455651426"/>
              </p:ext>
            </p:extLst>
          </p:nvPr>
        </p:nvGraphicFramePr>
        <p:xfrm>
          <a:off x="6800490" y="2304691"/>
          <a:ext cx="4802038" cy="4017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113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65FEA-CC53-4156-8EFD-52106C62537B}"/>
              </a:ext>
            </a:extLst>
          </p:cNvPr>
          <p:cNvSpPr>
            <a:spLocks noGrp="1"/>
          </p:cNvSpPr>
          <p:nvPr>
            <p:ph type="title"/>
          </p:nvPr>
        </p:nvSpPr>
        <p:spPr/>
        <p:txBody>
          <a:bodyPr/>
          <a:lstStyle/>
          <a:p>
            <a:r>
              <a:rPr lang="en-US" dirty="0"/>
              <a:t>Assessment</a:t>
            </a:r>
          </a:p>
        </p:txBody>
      </p:sp>
      <p:sp>
        <p:nvSpPr>
          <p:cNvPr id="3" name="Text Placeholder 2">
            <a:extLst>
              <a:ext uri="{FF2B5EF4-FFF2-40B4-BE49-F238E27FC236}">
                <a16:creationId xmlns:a16="http://schemas.microsoft.com/office/drawing/2014/main" id="{CF1037AF-E285-4D4D-8504-4D5281F717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8412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E325-48E7-46E1-A1CA-4F11361A8AF6}"/>
              </a:ext>
            </a:extLst>
          </p:cNvPr>
          <p:cNvSpPr>
            <a:spLocks noGrp="1"/>
          </p:cNvSpPr>
          <p:nvPr>
            <p:ph type="title"/>
          </p:nvPr>
        </p:nvSpPr>
        <p:spPr/>
        <p:txBody>
          <a:bodyPr/>
          <a:lstStyle/>
          <a:p>
            <a:r>
              <a:rPr lang="en-US" dirty="0">
                <a:cs typeface="Arial"/>
              </a:rPr>
              <a:t>Pre-Class Work</a:t>
            </a:r>
            <a:endParaRPr lang="en-US" dirty="0"/>
          </a:p>
        </p:txBody>
      </p:sp>
      <p:sp>
        <p:nvSpPr>
          <p:cNvPr id="3" name="Content Placeholder 2">
            <a:extLst>
              <a:ext uri="{FF2B5EF4-FFF2-40B4-BE49-F238E27FC236}">
                <a16:creationId xmlns:a16="http://schemas.microsoft.com/office/drawing/2014/main" id="{CA1FC27C-A5FB-4084-8C64-5676BC388410}"/>
              </a:ext>
            </a:extLst>
          </p:cNvPr>
          <p:cNvSpPr>
            <a:spLocks noGrp="1"/>
          </p:cNvSpPr>
          <p:nvPr>
            <p:ph idx="1"/>
          </p:nvPr>
        </p:nvSpPr>
        <p:spPr/>
        <p:txBody>
          <a:bodyPr/>
          <a:lstStyle/>
          <a:p>
            <a:pPr marL="457200" indent="-457200">
              <a:buAutoNum type="arabicPeriod"/>
            </a:pPr>
            <a:r>
              <a:rPr lang="en-US" dirty="0">
                <a:cs typeface="Arial"/>
              </a:rPr>
              <a:t>Fill out KWL Chart (Leave the L Blank)</a:t>
            </a:r>
            <a:endParaRPr lang="en-US"/>
          </a:p>
          <a:p>
            <a:pPr marL="457200" indent="-457200">
              <a:buAutoNum type="arabicPeriod"/>
            </a:pPr>
            <a:r>
              <a:rPr lang="en-US" dirty="0">
                <a:cs typeface="Arial"/>
              </a:rPr>
              <a:t>Read assigned animal sex determination article</a:t>
            </a:r>
          </a:p>
          <a:p>
            <a:pPr marL="457200" indent="-457200">
              <a:buAutoNum type="arabicPeriod"/>
            </a:pPr>
            <a:r>
              <a:rPr lang="en-US" dirty="0">
                <a:cs typeface="Arial"/>
              </a:rPr>
              <a:t>Consider the guiding questions</a:t>
            </a:r>
          </a:p>
        </p:txBody>
      </p:sp>
    </p:spTree>
    <p:extLst>
      <p:ext uri="{BB962C8B-B14F-4D97-AF65-F5344CB8AC3E}">
        <p14:creationId xmlns:p14="http://schemas.microsoft.com/office/powerpoint/2010/main" val="311913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A168-BEC9-4423-AE33-183CCD1A8B6C}"/>
              </a:ext>
            </a:extLst>
          </p:cNvPr>
          <p:cNvSpPr>
            <a:spLocks noGrp="1"/>
          </p:cNvSpPr>
          <p:nvPr>
            <p:ph type="title"/>
          </p:nvPr>
        </p:nvSpPr>
        <p:spPr>
          <a:xfrm>
            <a:off x="1295402" y="601132"/>
            <a:ext cx="9601196" cy="1303867"/>
          </a:xfrm>
        </p:spPr>
        <p:txBody>
          <a:bodyPr/>
          <a:lstStyle/>
          <a:p>
            <a:r>
              <a:rPr lang="en-US" dirty="0">
                <a:cs typeface="Arial"/>
              </a:rPr>
              <a:t>Think/Pair/Share Class KWL Chart </a:t>
            </a:r>
            <a:endParaRPr lang="en-US" dirty="0"/>
          </a:p>
        </p:txBody>
      </p:sp>
      <p:graphicFrame>
        <p:nvGraphicFramePr>
          <p:cNvPr id="4" name="Table 4">
            <a:extLst>
              <a:ext uri="{FF2B5EF4-FFF2-40B4-BE49-F238E27FC236}">
                <a16:creationId xmlns:a16="http://schemas.microsoft.com/office/drawing/2014/main" id="{9003B50C-AA94-48EC-B17A-3DA332395D92}"/>
              </a:ext>
            </a:extLst>
          </p:cNvPr>
          <p:cNvGraphicFramePr>
            <a:graphicFrameLocks noGrp="1"/>
          </p:cNvGraphicFramePr>
          <p:nvPr>
            <p:ph idx="1"/>
            <p:extLst>
              <p:ext uri="{D42A27DB-BD31-4B8C-83A1-F6EECF244321}">
                <p14:modId xmlns:p14="http://schemas.microsoft.com/office/powerpoint/2010/main" val="595533326"/>
              </p:ext>
            </p:extLst>
          </p:nvPr>
        </p:nvGraphicFramePr>
        <p:xfrm>
          <a:off x="891267" y="1564821"/>
          <a:ext cx="10487964" cy="4510397"/>
        </p:xfrm>
        <a:graphic>
          <a:graphicData uri="http://schemas.openxmlformats.org/drawingml/2006/table">
            <a:tbl>
              <a:tblPr firstRow="1" bandRow="1">
                <a:tableStyleId>{5C22544A-7EE6-4342-B048-85BDC9FD1C3A}</a:tableStyleId>
              </a:tblPr>
              <a:tblGrid>
                <a:gridCol w="3495988">
                  <a:extLst>
                    <a:ext uri="{9D8B030D-6E8A-4147-A177-3AD203B41FA5}">
                      <a16:colId xmlns:a16="http://schemas.microsoft.com/office/drawing/2014/main" val="231433207"/>
                    </a:ext>
                  </a:extLst>
                </a:gridCol>
                <a:gridCol w="3495988">
                  <a:extLst>
                    <a:ext uri="{9D8B030D-6E8A-4147-A177-3AD203B41FA5}">
                      <a16:colId xmlns:a16="http://schemas.microsoft.com/office/drawing/2014/main" val="3289904499"/>
                    </a:ext>
                  </a:extLst>
                </a:gridCol>
                <a:gridCol w="3495988">
                  <a:extLst>
                    <a:ext uri="{9D8B030D-6E8A-4147-A177-3AD203B41FA5}">
                      <a16:colId xmlns:a16="http://schemas.microsoft.com/office/drawing/2014/main" val="663332561"/>
                    </a:ext>
                  </a:extLst>
                </a:gridCol>
              </a:tblGrid>
              <a:tr h="444100">
                <a:tc gridSpan="3">
                  <a:txBody>
                    <a:bodyPr/>
                    <a:lstStyle/>
                    <a:p>
                      <a:pPr lvl="0" algn="ctr">
                        <a:buNone/>
                      </a:pPr>
                      <a:r>
                        <a:rPr lang="en-US" sz="2000" b="0" dirty="0"/>
                        <a:t>Sex Determination</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1487893"/>
                  </a:ext>
                </a:extLst>
              </a:tr>
              <a:tr h="416344">
                <a:tc>
                  <a:txBody>
                    <a:bodyPr/>
                    <a:lstStyle/>
                    <a:p>
                      <a:pPr algn="ctr"/>
                      <a:r>
                        <a:rPr lang="en-US" b="1" dirty="0"/>
                        <a:t>(K)</a:t>
                      </a:r>
                    </a:p>
                  </a:txBody>
                  <a:tcPr/>
                </a:tc>
                <a:tc>
                  <a:txBody>
                    <a:bodyPr/>
                    <a:lstStyle/>
                    <a:p>
                      <a:pPr algn="ctr"/>
                      <a:r>
                        <a:rPr lang="en-US" b="1" dirty="0"/>
                        <a:t>(W)</a:t>
                      </a:r>
                    </a:p>
                  </a:txBody>
                  <a:tcPr/>
                </a:tc>
                <a:tc>
                  <a:txBody>
                    <a:bodyPr/>
                    <a:lstStyle/>
                    <a:p>
                      <a:pPr algn="ctr"/>
                      <a:r>
                        <a:rPr lang="en-US" b="1" dirty="0"/>
                        <a:t>(L)</a:t>
                      </a:r>
                    </a:p>
                  </a:txBody>
                  <a:tcPr/>
                </a:tc>
                <a:extLst>
                  <a:ext uri="{0D108BD9-81ED-4DB2-BD59-A6C34878D82A}">
                    <a16:rowId xmlns:a16="http://schemas.microsoft.com/office/drawing/2014/main" val="2929491553"/>
                  </a:ext>
                </a:extLst>
              </a:tr>
              <a:tr h="569003">
                <a:tc>
                  <a:txBody>
                    <a:bodyPr/>
                    <a:lstStyle/>
                    <a:p>
                      <a:pPr lvl="0" algn="l">
                        <a:lnSpc>
                          <a:spcPct val="100000"/>
                        </a:lnSpc>
                        <a:spcBef>
                          <a:spcPts val="0"/>
                        </a:spcBef>
                        <a:spcAft>
                          <a:spcPts val="0"/>
                        </a:spcAft>
                        <a:buNone/>
                      </a:pPr>
                      <a:r>
                        <a:rPr lang="en-US" sz="1400" b="0" i="0" u="none" strike="noStrike" noProof="0" dirty="0">
                          <a:latin typeface="Arial"/>
                        </a:rPr>
                        <a:t>What do you already </a:t>
                      </a:r>
                      <a:r>
                        <a:rPr lang="en-US" sz="1400" b="1" i="0" u="none" strike="noStrike" noProof="0" dirty="0">
                          <a:latin typeface="Arial"/>
                        </a:rPr>
                        <a:t>know </a:t>
                      </a:r>
                      <a:r>
                        <a:rPr lang="en-US" sz="1400" b="0" i="0" u="none" strike="noStrike" noProof="0" dirty="0">
                          <a:latin typeface="Arial"/>
                        </a:rPr>
                        <a:t>about how sex is determined in animals? </a:t>
                      </a:r>
                    </a:p>
                  </a:txBody>
                  <a:tcPr/>
                </a:tc>
                <a:tc>
                  <a:txBody>
                    <a:bodyPr/>
                    <a:lstStyle/>
                    <a:p>
                      <a:pPr lvl="0">
                        <a:buNone/>
                      </a:pPr>
                      <a:r>
                        <a:rPr lang="en-US" sz="1400" b="0" i="0" u="none" strike="noStrike" noProof="0" dirty="0">
                          <a:latin typeface="Arial"/>
                        </a:rPr>
                        <a:t>What do you </a:t>
                      </a:r>
                      <a:r>
                        <a:rPr lang="en-US" sz="1400" b="1" i="0" u="none" strike="noStrike" noProof="0" dirty="0">
                          <a:latin typeface="Arial"/>
                        </a:rPr>
                        <a:t>want </a:t>
                      </a:r>
                      <a:r>
                        <a:rPr lang="en-US" sz="1400" b="0" i="0" u="none" strike="noStrike" noProof="0" dirty="0">
                          <a:latin typeface="Arial"/>
                        </a:rPr>
                        <a:t>to know about sex determination? What do you </a:t>
                      </a:r>
                      <a:r>
                        <a:rPr lang="en-US" sz="1400" b="1" i="0" u="none" strike="noStrike" noProof="0" dirty="0">
                          <a:latin typeface="Arial"/>
                        </a:rPr>
                        <a:t>wonder</a:t>
                      </a:r>
                      <a:r>
                        <a:rPr lang="en-US" sz="1400" b="0" i="0" u="none" strike="noStrike" noProof="0" dirty="0">
                          <a:latin typeface="Arial"/>
                        </a:rPr>
                        <a:t>?</a:t>
                      </a:r>
                      <a:endParaRPr lang="en-US" sz="1400" dirty="0"/>
                    </a:p>
                  </a:txBody>
                  <a:tcPr/>
                </a:tc>
                <a:tc>
                  <a:txBody>
                    <a:bodyPr/>
                    <a:lstStyle/>
                    <a:p>
                      <a:pPr lvl="0">
                        <a:buNone/>
                      </a:pPr>
                      <a:r>
                        <a:rPr lang="en-US" sz="1400" b="0" i="0" u="none" strike="noStrike" noProof="0" dirty="0">
                          <a:latin typeface="Arial"/>
                        </a:rPr>
                        <a:t>What have you </a:t>
                      </a:r>
                      <a:r>
                        <a:rPr lang="en-US" sz="1400" b="1" i="0" u="none" strike="noStrike" noProof="0" dirty="0">
                          <a:latin typeface="Arial"/>
                        </a:rPr>
                        <a:t>learned </a:t>
                      </a:r>
                      <a:r>
                        <a:rPr lang="en-US" sz="1400" b="0" i="0" u="none" strike="noStrike" noProof="0" dirty="0">
                          <a:latin typeface="Arial"/>
                        </a:rPr>
                        <a:t>about sex determination?</a:t>
                      </a:r>
                      <a:endParaRPr lang="en-US" sz="1400" dirty="0"/>
                    </a:p>
                  </a:txBody>
                  <a:tcPr/>
                </a:tc>
                <a:extLst>
                  <a:ext uri="{0D108BD9-81ED-4DB2-BD59-A6C34878D82A}">
                    <a16:rowId xmlns:a16="http://schemas.microsoft.com/office/drawing/2014/main" val="3219536655"/>
                  </a:ext>
                </a:extLst>
              </a:tr>
              <a:tr h="308095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40567947"/>
                  </a:ext>
                </a:extLst>
              </a:tr>
            </a:tbl>
          </a:graphicData>
        </a:graphic>
      </p:graphicFrame>
    </p:spTree>
    <p:extLst>
      <p:ext uri="{BB962C8B-B14F-4D97-AF65-F5344CB8AC3E}">
        <p14:creationId xmlns:p14="http://schemas.microsoft.com/office/powerpoint/2010/main" val="120195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3340-06DD-4BAD-954E-49DB311F2FE7}"/>
              </a:ext>
            </a:extLst>
          </p:cNvPr>
          <p:cNvSpPr>
            <a:spLocks noGrp="1"/>
          </p:cNvSpPr>
          <p:nvPr>
            <p:ph type="title"/>
          </p:nvPr>
        </p:nvSpPr>
        <p:spPr/>
        <p:txBody>
          <a:bodyPr/>
          <a:lstStyle/>
          <a:p>
            <a:r>
              <a:rPr lang="en-US" dirty="0"/>
              <a:t>Sex Determination in Nature Review</a:t>
            </a:r>
          </a:p>
        </p:txBody>
      </p:sp>
      <p:pic>
        <p:nvPicPr>
          <p:cNvPr id="4" name="Picture 4">
            <a:hlinkClick r:id="" action="ppaction://media"/>
            <a:extLst>
              <a:ext uri="{FF2B5EF4-FFF2-40B4-BE49-F238E27FC236}">
                <a16:creationId xmlns:a16="http://schemas.microsoft.com/office/drawing/2014/main" id="{11DA3C1C-3B43-49B6-8BEF-DC7FC4C77837}"/>
              </a:ext>
            </a:extLst>
          </p:cNvPr>
          <p:cNvPicPr>
            <a:picLocks noGrp="1" noRot="1" noChangeAspect="1"/>
          </p:cNvPicPr>
          <p:nvPr>
            <p:ph idx="1"/>
            <a:videoFile r:link="rId1"/>
          </p:nvPr>
        </p:nvPicPr>
        <p:blipFill>
          <a:blip r:embed="rId4"/>
          <a:stretch>
            <a:fillRect/>
          </a:stretch>
        </p:blipFill>
        <p:spPr>
          <a:xfrm>
            <a:off x="3884083" y="2557463"/>
            <a:ext cx="4423833" cy="3317875"/>
          </a:xfrm>
        </p:spPr>
      </p:pic>
      <p:sp>
        <p:nvSpPr>
          <p:cNvPr id="3" name="TextBox 2">
            <a:extLst>
              <a:ext uri="{FF2B5EF4-FFF2-40B4-BE49-F238E27FC236}">
                <a16:creationId xmlns:a16="http://schemas.microsoft.com/office/drawing/2014/main" id="{8B9F25AB-F124-4A94-BB8C-9FED931866B0}"/>
              </a:ext>
            </a:extLst>
          </p:cNvPr>
          <p:cNvSpPr txBox="1"/>
          <p:nvPr/>
        </p:nvSpPr>
        <p:spPr>
          <a:xfrm>
            <a:off x="4436853" y="5960853"/>
            <a:ext cx="33606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(YouTube/TedEd/Reedy, </a:t>
            </a:r>
            <a:r>
              <a:rPr lang="en-US"/>
              <a:t>2012)</a:t>
            </a:r>
          </a:p>
        </p:txBody>
      </p:sp>
    </p:spTree>
    <p:extLst>
      <p:ext uri="{BB962C8B-B14F-4D97-AF65-F5344CB8AC3E}">
        <p14:creationId xmlns:p14="http://schemas.microsoft.com/office/powerpoint/2010/main" val="2729224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3340-06DD-4BAD-954E-49DB311F2FE7}"/>
              </a:ext>
            </a:extLst>
          </p:cNvPr>
          <p:cNvSpPr>
            <a:spLocks noGrp="1"/>
          </p:cNvSpPr>
          <p:nvPr>
            <p:ph type="title"/>
          </p:nvPr>
        </p:nvSpPr>
        <p:spPr>
          <a:xfrm>
            <a:off x="1877429" y="925423"/>
            <a:ext cx="8285015" cy="1303867"/>
          </a:xfrm>
        </p:spPr>
        <p:txBody>
          <a:bodyPr/>
          <a:lstStyle/>
          <a:p>
            <a:r>
              <a:rPr lang="en-US" dirty="0"/>
              <a:t>Sex Determination in Nature Review</a:t>
            </a:r>
          </a:p>
        </p:txBody>
      </p:sp>
      <p:pic>
        <p:nvPicPr>
          <p:cNvPr id="9" name="Picture 9" descr="Calendar&#10;&#10;Description automatically generated">
            <a:extLst>
              <a:ext uri="{FF2B5EF4-FFF2-40B4-BE49-F238E27FC236}">
                <a16:creationId xmlns:a16="http://schemas.microsoft.com/office/drawing/2014/main" id="{32169DDB-213E-4C2A-9FD8-A49CA57C4D70}"/>
              </a:ext>
            </a:extLst>
          </p:cNvPr>
          <p:cNvPicPr>
            <a:picLocks noGrp="1" noChangeAspect="1"/>
          </p:cNvPicPr>
          <p:nvPr>
            <p:ph idx="1"/>
          </p:nvPr>
        </p:nvPicPr>
        <p:blipFill rotWithShape="1">
          <a:blip r:embed="rId3"/>
          <a:srcRect r="-906" b="50719"/>
          <a:stretch/>
        </p:blipFill>
        <p:spPr>
          <a:xfrm>
            <a:off x="1167525" y="3036580"/>
            <a:ext cx="5390631" cy="3861049"/>
          </a:xfrm>
        </p:spPr>
      </p:pic>
      <p:sp>
        <p:nvSpPr>
          <p:cNvPr id="11" name="TextBox 10">
            <a:extLst>
              <a:ext uri="{FF2B5EF4-FFF2-40B4-BE49-F238E27FC236}">
                <a16:creationId xmlns:a16="http://schemas.microsoft.com/office/drawing/2014/main" id="{D6583281-C1F1-454A-9162-5B48F1575DC8}"/>
              </a:ext>
            </a:extLst>
          </p:cNvPr>
          <p:cNvSpPr txBox="1"/>
          <p:nvPr/>
        </p:nvSpPr>
        <p:spPr>
          <a:xfrm>
            <a:off x="597664" y="2405724"/>
            <a:ext cx="55854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ct val="20000"/>
              </a:spcBef>
              <a:spcAft>
                <a:spcPts val="600"/>
              </a:spcAft>
              <a:buFont typeface="Arial"/>
              <a:buChar char="•"/>
            </a:pPr>
            <a:r>
              <a:rPr lang="en-US"/>
              <a:t>Sex can be determined in a variety of ways across the animal kingdom</a:t>
            </a:r>
            <a:endParaRPr lang="en-US" dirty="0"/>
          </a:p>
        </p:txBody>
      </p:sp>
      <p:pic>
        <p:nvPicPr>
          <p:cNvPr id="13" name="Picture 9" descr="Calendar&#10;&#10;Description automatically generated">
            <a:extLst>
              <a:ext uri="{FF2B5EF4-FFF2-40B4-BE49-F238E27FC236}">
                <a16:creationId xmlns:a16="http://schemas.microsoft.com/office/drawing/2014/main" id="{363AF515-2533-4BF2-B013-EF610E1571A3}"/>
              </a:ext>
            </a:extLst>
          </p:cNvPr>
          <p:cNvPicPr>
            <a:picLocks noChangeAspect="1"/>
          </p:cNvPicPr>
          <p:nvPr/>
        </p:nvPicPr>
        <p:blipFill rotWithShape="1">
          <a:blip r:embed="rId3"/>
          <a:srcRect l="-602" t="48460"/>
          <a:stretch/>
        </p:blipFill>
        <p:spPr>
          <a:xfrm>
            <a:off x="6556636" y="2616460"/>
            <a:ext cx="5636219" cy="4242509"/>
          </a:xfrm>
          <a:prstGeom prst="rect">
            <a:avLst/>
          </a:prstGeom>
        </p:spPr>
      </p:pic>
      <p:sp>
        <p:nvSpPr>
          <p:cNvPr id="3" name="TextBox 2">
            <a:extLst>
              <a:ext uri="{FF2B5EF4-FFF2-40B4-BE49-F238E27FC236}">
                <a16:creationId xmlns:a16="http://schemas.microsoft.com/office/drawing/2014/main" id="{0744BEE2-03F4-4C7B-963A-2B64AE89ECAB}"/>
              </a:ext>
            </a:extLst>
          </p:cNvPr>
          <p:cNvSpPr txBox="1"/>
          <p:nvPr/>
        </p:nvSpPr>
        <p:spPr>
          <a:xfrm>
            <a:off x="7643247" y="187012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(Bachtrog, et.al, 2014) </a:t>
            </a:r>
          </a:p>
        </p:txBody>
      </p:sp>
    </p:spTree>
    <p:extLst>
      <p:ext uri="{BB962C8B-B14F-4D97-AF65-F5344CB8AC3E}">
        <p14:creationId xmlns:p14="http://schemas.microsoft.com/office/powerpoint/2010/main" val="1277662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3340-06DD-4BAD-954E-49DB311F2FE7}"/>
              </a:ext>
            </a:extLst>
          </p:cNvPr>
          <p:cNvSpPr>
            <a:spLocks noGrp="1"/>
          </p:cNvSpPr>
          <p:nvPr>
            <p:ph type="title"/>
          </p:nvPr>
        </p:nvSpPr>
        <p:spPr/>
        <p:txBody>
          <a:bodyPr/>
          <a:lstStyle/>
          <a:p>
            <a:r>
              <a:rPr lang="en-US" dirty="0"/>
              <a:t>Sex Determination in Nature Review</a:t>
            </a:r>
          </a:p>
        </p:txBody>
      </p:sp>
      <p:pic>
        <p:nvPicPr>
          <p:cNvPr id="5" name="Picture 5" descr="Diagram&#10;&#10;Description automatically generated">
            <a:extLst>
              <a:ext uri="{FF2B5EF4-FFF2-40B4-BE49-F238E27FC236}">
                <a16:creationId xmlns:a16="http://schemas.microsoft.com/office/drawing/2014/main" id="{05697701-1123-4BB2-A786-8CE423B29525}"/>
              </a:ext>
            </a:extLst>
          </p:cNvPr>
          <p:cNvPicPr>
            <a:picLocks noGrp="1" noChangeAspect="1"/>
          </p:cNvPicPr>
          <p:nvPr>
            <p:ph idx="1"/>
          </p:nvPr>
        </p:nvPicPr>
        <p:blipFill>
          <a:blip r:embed="rId3"/>
          <a:stretch>
            <a:fillRect/>
          </a:stretch>
        </p:blipFill>
        <p:spPr>
          <a:xfrm>
            <a:off x="5466586" y="2058318"/>
            <a:ext cx="6006809" cy="4112185"/>
          </a:xfrm>
        </p:spPr>
      </p:pic>
      <p:sp>
        <p:nvSpPr>
          <p:cNvPr id="6" name="TextBox 5">
            <a:extLst>
              <a:ext uri="{FF2B5EF4-FFF2-40B4-BE49-F238E27FC236}">
                <a16:creationId xmlns:a16="http://schemas.microsoft.com/office/drawing/2014/main" id="{4766152C-2EDE-479D-98AB-CC3961673DB9}"/>
              </a:ext>
            </a:extLst>
          </p:cNvPr>
          <p:cNvSpPr txBox="1"/>
          <p:nvPr/>
        </p:nvSpPr>
        <p:spPr>
          <a:xfrm>
            <a:off x="713118" y="2682815"/>
            <a:ext cx="3131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ct val="20000"/>
              </a:spcBef>
              <a:spcAft>
                <a:spcPts val="600"/>
              </a:spcAft>
              <a:buFont typeface="Arial"/>
              <a:buChar char="•"/>
            </a:pPr>
            <a:endParaRPr lang="en-US" dirty="0"/>
          </a:p>
        </p:txBody>
      </p:sp>
      <p:sp>
        <p:nvSpPr>
          <p:cNvPr id="8" name="TextBox 7">
            <a:extLst>
              <a:ext uri="{FF2B5EF4-FFF2-40B4-BE49-F238E27FC236}">
                <a16:creationId xmlns:a16="http://schemas.microsoft.com/office/drawing/2014/main" id="{D6270D28-F739-4DCB-8319-6849E876116A}"/>
              </a:ext>
            </a:extLst>
          </p:cNvPr>
          <p:cNvSpPr txBox="1"/>
          <p:nvPr/>
        </p:nvSpPr>
        <p:spPr>
          <a:xfrm>
            <a:off x="713118" y="2682815"/>
            <a:ext cx="4539933" cy="17204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ct val="20000"/>
              </a:spcBef>
              <a:spcAft>
                <a:spcPts val="600"/>
              </a:spcAft>
              <a:buFont typeface="Arial"/>
              <a:buChar char="•"/>
            </a:pPr>
            <a:r>
              <a:rPr lang="en-US" sz="2400"/>
              <a:t>Chromosomes</a:t>
            </a:r>
            <a:r>
              <a:rPr lang="en-US" sz="2400">
                <a:ea typeface="+mn-lt"/>
                <a:cs typeface="+mn-lt"/>
              </a:rPr>
              <a:t> that determine sex can change over time</a:t>
            </a:r>
          </a:p>
          <a:p>
            <a:pPr marL="285750" indent="-285750">
              <a:spcBef>
                <a:spcPct val="20000"/>
              </a:spcBef>
              <a:spcAft>
                <a:spcPts val="600"/>
              </a:spcAft>
              <a:buFont typeface="Arial"/>
              <a:buChar char="•"/>
            </a:pPr>
            <a:r>
              <a:rPr lang="en-US" sz="2400"/>
              <a:t>New sex-determining genes can lead to transitions in sex </a:t>
            </a:r>
          </a:p>
        </p:txBody>
      </p:sp>
      <p:sp>
        <p:nvSpPr>
          <p:cNvPr id="3" name="TextBox 2">
            <a:extLst>
              <a:ext uri="{FF2B5EF4-FFF2-40B4-BE49-F238E27FC236}">
                <a16:creationId xmlns:a16="http://schemas.microsoft.com/office/drawing/2014/main" id="{912B9418-28F0-4DD7-ADCF-AD0270B239BF}"/>
              </a:ext>
            </a:extLst>
          </p:cNvPr>
          <p:cNvSpPr txBox="1"/>
          <p:nvPr/>
        </p:nvSpPr>
        <p:spPr>
          <a:xfrm>
            <a:off x="7643247" y="187012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(Bachtrog, et.al, 2014) </a:t>
            </a:r>
          </a:p>
        </p:txBody>
      </p:sp>
    </p:spTree>
    <p:extLst>
      <p:ext uri="{BB962C8B-B14F-4D97-AF65-F5344CB8AC3E}">
        <p14:creationId xmlns:p14="http://schemas.microsoft.com/office/powerpoint/2010/main" val="896006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ECADE-397E-44FA-B823-3780B9775E36}"/>
              </a:ext>
            </a:extLst>
          </p:cNvPr>
          <p:cNvSpPr>
            <a:spLocks noGrp="1"/>
          </p:cNvSpPr>
          <p:nvPr>
            <p:ph type="title"/>
          </p:nvPr>
        </p:nvSpPr>
        <p:spPr>
          <a:xfrm>
            <a:off x="-1752598" y="774314"/>
            <a:ext cx="9601196" cy="1303867"/>
          </a:xfrm>
        </p:spPr>
        <p:txBody>
          <a:bodyPr/>
          <a:lstStyle/>
          <a:p>
            <a:r>
              <a:rPr lang="en-US"/>
              <a:t>Diverse Sexes!</a:t>
            </a:r>
          </a:p>
        </p:txBody>
      </p:sp>
      <p:pic>
        <p:nvPicPr>
          <p:cNvPr id="4" name="Picture 4" descr="A picture containing text, mammal, rodent&#10;&#10;Description automatically generated">
            <a:extLst>
              <a:ext uri="{FF2B5EF4-FFF2-40B4-BE49-F238E27FC236}">
                <a16:creationId xmlns:a16="http://schemas.microsoft.com/office/drawing/2014/main" id="{345F09E3-2E8C-49AC-AC92-E6F4624D3F0B}"/>
              </a:ext>
            </a:extLst>
          </p:cNvPr>
          <p:cNvPicPr>
            <a:picLocks noGrp="1" noChangeAspect="1"/>
          </p:cNvPicPr>
          <p:nvPr>
            <p:ph idx="1"/>
          </p:nvPr>
        </p:nvPicPr>
        <p:blipFill>
          <a:blip r:embed="rId3"/>
          <a:stretch>
            <a:fillRect/>
          </a:stretch>
        </p:blipFill>
        <p:spPr>
          <a:xfrm>
            <a:off x="5083259" y="467205"/>
            <a:ext cx="7105481" cy="5916662"/>
          </a:xfrm>
        </p:spPr>
      </p:pic>
      <p:sp>
        <p:nvSpPr>
          <p:cNvPr id="3" name="TextBox 2">
            <a:extLst>
              <a:ext uri="{FF2B5EF4-FFF2-40B4-BE49-F238E27FC236}">
                <a16:creationId xmlns:a16="http://schemas.microsoft.com/office/drawing/2014/main" id="{9B61F4F3-B8DF-4EAE-86BC-7774B8AEEBAD}"/>
              </a:ext>
            </a:extLst>
          </p:cNvPr>
          <p:cNvSpPr txBox="1"/>
          <p:nvPr/>
        </p:nvSpPr>
        <p:spPr>
          <a:xfrm>
            <a:off x="1237282" y="5731789"/>
            <a:ext cx="3337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(Gender Inclusive Biology, 2020)</a:t>
            </a:r>
          </a:p>
        </p:txBody>
      </p:sp>
    </p:spTree>
    <p:extLst>
      <p:ext uri="{BB962C8B-B14F-4D97-AF65-F5344CB8AC3E}">
        <p14:creationId xmlns:p14="http://schemas.microsoft.com/office/powerpoint/2010/main" val="4129671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ECADE-397E-44FA-B823-3780B9775E36}"/>
              </a:ext>
            </a:extLst>
          </p:cNvPr>
          <p:cNvSpPr>
            <a:spLocks noGrp="1"/>
          </p:cNvSpPr>
          <p:nvPr>
            <p:ph type="title"/>
          </p:nvPr>
        </p:nvSpPr>
        <p:spPr>
          <a:xfrm rot="-10800000" flipV="1">
            <a:off x="695038" y="277090"/>
            <a:ext cx="3251197" cy="2713951"/>
          </a:xfrm>
        </p:spPr>
        <p:txBody>
          <a:bodyPr/>
          <a:lstStyle/>
          <a:p>
            <a:r>
              <a:rPr lang="en-US"/>
              <a:t>Diverse Sexes!</a:t>
            </a:r>
          </a:p>
        </p:txBody>
      </p:sp>
      <p:pic>
        <p:nvPicPr>
          <p:cNvPr id="3" name="Picture 4" descr="A picture containing text, mammal, outdoor, green&#10;&#10;Description automatically generated">
            <a:extLst>
              <a:ext uri="{FF2B5EF4-FFF2-40B4-BE49-F238E27FC236}">
                <a16:creationId xmlns:a16="http://schemas.microsoft.com/office/drawing/2014/main" id="{E95228F2-EE9C-47CD-A476-1D66BE99994C}"/>
              </a:ext>
            </a:extLst>
          </p:cNvPr>
          <p:cNvPicPr>
            <a:picLocks noChangeAspect="1"/>
          </p:cNvPicPr>
          <p:nvPr/>
        </p:nvPicPr>
        <p:blipFill>
          <a:blip r:embed="rId3"/>
          <a:stretch>
            <a:fillRect/>
          </a:stretch>
        </p:blipFill>
        <p:spPr>
          <a:xfrm>
            <a:off x="3408219" y="840529"/>
            <a:ext cx="8654472" cy="5823488"/>
          </a:xfrm>
          <a:prstGeom prst="rect">
            <a:avLst/>
          </a:prstGeom>
        </p:spPr>
      </p:pic>
      <p:sp>
        <p:nvSpPr>
          <p:cNvPr id="5" name="TextBox 4">
            <a:extLst>
              <a:ext uri="{FF2B5EF4-FFF2-40B4-BE49-F238E27FC236}">
                <a16:creationId xmlns:a16="http://schemas.microsoft.com/office/drawing/2014/main" id="{C4229B3E-DF1A-4A63-A173-F24FE1FEFB5D}"/>
              </a:ext>
            </a:extLst>
          </p:cNvPr>
          <p:cNvSpPr txBox="1"/>
          <p:nvPr/>
        </p:nvSpPr>
        <p:spPr>
          <a:xfrm>
            <a:off x="8082367" y="6015925"/>
            <a:ext cx="3337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(Gender Inclusive Biology, 2020)</a:t>
            </a:r>
          </a:p>
        </p:txBody>
      </p:sp>
    </p:spTree>
    <p:extLst>
      <p:ext uri="{BB962C8B-B14F-4D97-AF65-F5344CB8AC3E}">
        <p14:creationId xmlns:p14="http://schemas.microsoft.com/office/powerpoint/2010/main" val="2323047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ECADE-397E-44FA-B823-3780B9775E36}"/>
              </a:ext>
            </a:extLst>
          </p:cNvPr>
          <p:cNvSpPr>
            <a:spLocks noGrp="1"/>
          </p:cNvSpPr>
          <p:nvPr>
            <p:ph type="title"/>
          </p:nvPr>
        </p:nvSpPr>
        <p:spPr>
          <a:xfrm>
            <a:off x="-1752598" y="774314"/>
            <a:ext cx="9601196" cy="1303867"/>
          </a:xfrm>
        </p:spPr>
        <p:txBody>
          <a:bodyPr/>
          <a:lstStyle/>
          <a:p>
            <a:r>
              <a:rPr lang="en-US"/>
              <a:t>Diverse Sexes!</a:t>
            </a:r>
          </a:p>
        </p:txBody>
      </p:sp>
      <p:pic>
        <p:nvPicPr>
          <p:cNvPr id="6" name="Picture 6" descr="Text&#10;&#10;Description automatically generated">
            <a:extLst>
              <a:ext uri="{FF2B5EF4-FFF2-40B4-BE49-F238E27FC236}">
                <a16:creationId xmlns:a16="http://schemas.microsoft.com/office/drawing/2014/main" id="{39E961C1-4B2F-40B3-857F-FFA06F6838E1}"/>
              </a:ext>
            </a:extLst>
          </p:cNvPr>
          <p:cNvPicPr>
            <a:picLocks noGrp="1" noChangeAspect="1"/>
          </p:cNvPicPr>
          <p:nvPr>
            <p:ph idx="1"/>
          </p:nvPr>
        </p:nvPicPr>
        <p:blipFill>
          <a:blip r:embed="rId3"/>
          <a:stretch>
            <a:fillRect/>
          </a:stretch>
        </p:blipFill>
        <p:spPr>
          <a:xfrm>
            <a:off x="5238857" y="651933"/>
            <a:ext cx="6355558" cy="5778117"/>
          </a:xfrm>
        </p:spPr>
      </p:pic>
      <p:sp>
        <p:nvSpPr>
          <p:cNvPr id="3" name="TextBox 2">
            <a:extLst>
              <a:ext uri="{FF2B5EF4-FFF2-40B4-BE49-F238E27FC236}">
                <a16:creationId xmlns:a16="http://schemas.microsoft.com/office/drawing/2014/main" id="{37411983-26C8-4EA8-A17A-FB9B80545698}"/>
              </a:ext>
            </a:extLst>
          </p:cNvPr>
          <p:cNvSpPr txBox="1"/>
          <p:nvPr/>
        </p:nvSpPr>
        <p:spPr>
          <a:xfrm>
            <a:off x="1237282" y="5731789"/>
            <a:ext cx="3337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(Gender Inclusive Biology, 2020)</a:t>
            </a:r>
          </a:p>
        </p:txBody>
      </p:sp>
    </p:spTree>
    <p:extLst>
      <p:ext uri="{BB962C8B-B14F-4D97-AF65-F5344CB8AC3E}">
        <p14:creationId xmlns:p14="http://schemas.microsoft.com/office/powerpoint/2010/main" val="75537774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16</Slides>
  <Notes>8</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Organic</vt:lpstr>
      <vt:lpstr>Sexual Diversity in Nature</vt:lpstr>
      <vt:lpstr>Pre-Class Work</vt:lpstr>
      <vt:lpstr>Think/Pair/Share Class KWL Chart </vt:lpstr>
      <vt:lpstr>Sex Determination in Nature Review</vt:lpstr>
      <vt:lpstr>Sex Determination in Nature Review</vt:lpstr>
      <vt:lpstr>Sex Determination in Nature Review</vt:lpstr>
      <vt:lpstr>Diverse Sexes!</vt:lpstr>
      <vt:lpstr>Diverse Sexes!</vt:lpstr>
      <vt:lpstr>Diverse Sexes!</vt:lpstr>
      <vt:lpstr>Nature: Inclusive Science</vt:lpstr>
      <vt:lpstr>Class KWL Chart </vt:lpstr>
      <vt:lpstr>Terminology</vt:lpstr>
      <vt:lpstr>Terminology</vt:lpstr>
      <vt:lpstr>Discussion</vt:lpstr>
      <vt:lpstr>Conclusions</vt:lpstr>
      <vt:lpstr>Assessment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431</cp:revision>
  <dcterms:created xsi:type="dcterms:W3CDTF">2021-10-10T21:23:28Z</dcterms:created>
  <dcterms:modified xsi:type="dcterms:W3CDTF">2021-10-18T22:21:43Z</dcterms:modified>
</cp:coreProperties>
</file>